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webextensions/webextension1.xml" ContentType="application/vnd.ms-office.webextension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62" r:id="rId2"/>
    <p:sldId id="256" r:id="rId3"/>
    <p:sldId id="257" r:id="rId4"/>
    <p:sldId id="270" r:id="rId5"/>
    <p:sldId id="258" r:id="rId6"/>
    <p:sldId id="259" r:id="rId7"/>
    <p:sldId id="269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AE9E16-EA87-4BCA-9A20-A11A84C00FDA}" v="308" dt="2022-08-03T17:55:19.6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ir Brooke" userId="37106572-0e7d-4f26-b3af-f00a4a6744e2" providerId="ADAL" clId="{0BAE9E16-EA87-4BCA-9A20-A11A84C00FDA}"/>
    <pc:docChg chg="undo redo custSel addSld modSld">
      <pc:chgData name="Pair Brooke" userId="37106572-0e7d-4f26-b3af-f00a4a6744e2" providerId="ADAL" clId="{0BAE9E16-EA87-4BCA-9A20-A11A84C00FDA}" dt="2022-08-03T17:55:19.609" v="2773" actId="20577"/>
      <pc:docMkLst>
        <pc:docMk/>
      </pc:docMkLst>
      <pc:sldChg chg="modSp mod">
        <pc:chgData name="Pair Brooke" userId="37106572-0e7d-4f26-b3af-f00a4a6744e2" providerId="ADAL" clId="{0BAE9E16-EA87-4BCA-9A20-A11A84C00FDA}" dt="2022-08-03T15:15:45.602" v="2731" actId="403"/>
        <pc:sldMkLst>
          <pc:docMk/>
          <pc:sldMk cId="2797717547" sldId="257"/>
        </pc:sldMkLst>
        <pc:spChg chg="mod">
          <ac:chgData name="Pair Brooke" userId="37106572-0e7d-4f26-b3af-f00a4a6744e2" providerId="ADAL" clId="{0BAE9E16-EA87-4BCA-9A20-A11A84C00FDA}" dt="2022-08-03T14:42:29.687" v="1380" actId="313"/>
          <ac:spMkLst>
            <pc:docMk/>
            <pc:sldMk cId="2797717547" sldId="257"/>
            <ac:spMk id="2" creationId="{31AE6FA5-C13D-BF5E-54F0-B75B3F4B2E51}"/>
          </ac:spMkLst>
        </pc:spChg>
        <pc:graphicFrameChg chg="mod modGraphic">
          <ac:chgData name="Pair Brooke" userId="37106572-0e7d-4f26-b3af-f00a4a6744e2" providerId="ADAL" clId="{0BAE9E16-EA87-4BCA-9A20-A11A84C00FDA}" dt="2022-08-03T15:15:45.602" v="2731" actId="403"/>
          <ac:graphicFrameMkLst>
            <pc:docMk/>
            <pc:sldMk cId="2797717547" sldId="257"/>
            <ac:graphicFrameMk id="5" creationId="{D47A098C-38DF-7722-1DC3-0B2B282B0ADF}"/>
          </ac:graphicFrameMkLst>
        </pc:graphicFrameChg>
      </pc:sldChg>
      <pc:sldChg chg="modSp">
        <pc:chgData name="Pair Brooke" userId="37106572-0e7d-4f26-b3af-f00a4a6744e2" providerId="ADAL" clId="{0BAE9E16-EA87-4BCA-9A20-A11A84C00FDA}" dt="2022-08-03T15:09:34.355" v="2610" actId="20577"/>
        <pc:sldMkLst>
          <pc:docMk/>
          <pc:sldMk cId="3485270208" sldId="259"/>
        </pc:sldMkLst>
        <pc:graphicFrameChg chg="mod">
          <ac:chgData name="Pair Brooke" userId="37106572-0e7d-4f26-b3af-f00a4a6744e2" providerId="ADAL" clId="{0BAE9E16-EA87-4BCA-9A20-A11A84C00FDA}" dt="2022-08-03T15:09:34.355" v="2610" actId="20577"/>
          <ac:graphicFrameMkLst>
            <pc:docMk/>
            <pc:sldMk cId="3485270208" sldId="259"/>
            <ac:graphicFrameMk id="5" creationId="{66CEF7AF-130A-B64F-F0DF-88409B4A875B}"/>
          </ac:graphicFrameMkLst>
        </pc:graphicFrameChg>
      </pc:sldChg>
      <pc:sldChg chg="modSp">
        <pc:chgData name="Pair Brooke" userId="37106572-0e7d-4f26-b3af-f00a4a6744e2" providerId="ADAL" clId="{0BAE9E16-EA87-4BCA-9A20-A11A84C00FDA}" dt="2022-08-03T12:13:28.164" v="105" actId="478"/>
        <pc:sldMkLst>
          <pc:docMk/>
          <pc:sldMk cId="4211683231" sldId="261"/>
        </pc:sldMkLst>
        <pc:graphicFrameChg chg="mod">
          <ac:chgData name="Pair Brooke" userId="37106572-0e7d-4f26-b3af-f00a4a6744e2" providerId="ADAL" clId="{0BAE9E16-EA87-4BCA-9A20-A11A84C00FDA}" dt="2022-08-03T12:13:28.164" v="105" actId="478"/>
          <ac:graphicFrameMkLst>
            <pc:docMk/>
            <pc:sldMk cId="4211683231" sldId="261"/>
            <ac:graphicFrameMk id="7" creationId="{441EC1AB-B45D-8EF5-BAB2-2B45D6E90735}"/>
          </ac:graphicFrameMkLst>
        </pc:graphicFrameChg>
      </pc:sldChg>
      <pc:sldChg chg="addSp delSp new mod modClrScheme chgLayout">
        <pc:chgData name="Pair Brooke" userId="37106572-0e7d-4f26-b3af-f00a4a6744e2" providerId="ADAL" clId="{0BAE9E16-EA87-4BCA-9A20-A11A84C00FDA}" dt="2022-08-03T15:03:13.507" v="2038"/>
        <pc:sldMkLst>
          <pc:docMk/>
          <pc:sldMk cId="3563235347" sldId="262"/>
        </pc:sldMkLst>
        <pc:spChg chg="del">
          <ac:chgData name="Pair Brooke" userId="37106572-0e7d-4f26-b3af-f00a4a6744e2" providerId="ADAL" clId="{0BAE9E16-EA87-4BCA-9A20-A11A84C00FDA}" dt="2022-08-02T17:09:55.582" v="1" actId="700"/>
          <ac:spMkLst>
            <pc:docMk/>
            <pc:sldMk cId="3563235347" sldId="262"/>
            <ac:spMk id="2" creationId="{8291AD02-5A88-4A7C-3829-F225F74CEF06}"/>
          </ac:spMkLst>
        </pc:spChg>
        <pc:spChg chg="del">
          <ac:chgData name="Pair Brooke" userId="37106572-0e7d-4f26-b3af-f00a4a6744e2" providerId="ADAL" clId="{0BAE9E16-EA87-4BCA-9A20-A11A84C00FDA}" dt="2022-08-02T17:09:55.582" v="1" actId="700"/>
          <ac:spMkLst>
            <pc:docMk/>
            <pc:sldMk cId="3563235347" sldId="262"/>
            <ac:spMk id="3" creationId="{D2A23EAD-6204-B26F-F0B2-CCD2167F2B23}"/>
          </ac:spMkLst>
        </pc:spChg>
        <pc:graphicFrameChg chg="add del">
          <ac:chgData name="Pair Brooke" userId="37106572-0e7d-4f26-b3af-f00a4a6744e2" providerId="ADAL" clId="{0BAE9E16-EA87-4BCA-9A20-A11A84C00FDA}" dt="2022-08-03T15:02:47.582" v="2037" actId="478"/>
          <ac:graphicFrameMkLst>
            <pc:docMk/>
            <pc:sldMk cId="3563235347" sldId="262"/>
            <ac:graphicFrameMk id="2" creationId="{07721859-9363-9BAA-D24A-C4D52AD3C4D0}"/>
          </ac:graphicFrameMkLst>
        </pc:graphicFrameChg>
        <pc:graphicFrameChg chg="add">
          <ac:chgData name="Pair Brooke" userId="37106572-0e7d-4f26-b3af-f00a4a6744e2" providerId="ADAL" clId="{0BAE9E16-EA87-4BCA-9A20-A11A84C00FDA}" dt="2022-08-03T15:03:13.507" v="2038"/>
          <ac:graphicFrameMkLst>
            <pc:docMk/>
            <pc:sldMk cId="3563235347" sldId="262"/>
            <ac:graphicFrameMk id="3" creationId="{D652392D-F512-2A3E-12F2-CEF1BCD7694C}"/>
          </ac:graphicFrameMkLst>
        </pc:graphicFrameChg>
        <pc:graphicFrameChg chg="add del">
          <ac:chgData name="Pair Brooke" userId="37106572-0e7d-4f26-b3af-f00a4a6744e2" providerId="ADAL" clId="{0BAE9E16-EA87-4BCA-9A20-A11A84C00FDA}" dt="2022-08-03T15:01:36.703" v="2035" actId="478"/>
          <ac:graphicFrameMkLst>
            <pc:docMk/>
            <pc:sldMk cId="3563235347" sldId="262"/>
            <ac:graphicFrameMk id="4" creationId="{679CF602-D84F-0943-D657-D0F8C98841B6}"/>
          </ac:graphicFrameMkLst>
        </pc:graphicFrameChg>
      </pc:sldChg>
      <pc:sldChg chg="addSp delSp modSp new mod setBg">
        <pc:chgData name="Pair Brooke" userId="37106572-0e7d-4f26-b3af-f00a4a6744e2" providerId="ADAL" clId="{0BAE9E16-EA87-4BCA-9A20-A11A84C00FDA}" dt="2022-08-03T14:12:48.088" v="398" actId="403"/>
        <pc:sldMkLst>
          <pc:docMk/>
          <pc:sldMk cId="1365177442" sldId="263"/>
        </pc:sldMkLst>
        <pc:spChg chg="mod ord">
          <ac:chgData name="Pair Brooke" userId="37106572-0e7d-4f26-b3af-f00a4a6744e2" providerId="ADAL" clId="{0BAE9E16-EA87-4BCA-9A20-A11A84C00FDA}" dt="2022-08-03T14:12:42.686" v="394" actId="26606"/>
          <ac:spMkLst>
            <pc:docMk/>
            <pc:sldMk cId="1365177442" sldId="263"/>
            <ac:spMk id="2" creationId="{CE90437D-EE26-348A-474D-D3DCFEADF9E5}"/>
          </ac:spMkLst>
        </pc:spChg>
        <pc:spChg chg="mod">
          <ac:chgData name="Pair Brooke" userId="37106572-0e7d-4f26-b3af-f00a4a6744e2" providerId="ADAL" clId="{0BAE9E16-EA87-4BCA-9A20-A11A84C00FDA}" dt="2022-08-03T14:12:48.088" v="398" actId="403"/>
          <ac:spMkLst>
            <pc:docMk/>
            <pc:sldMk cId="1365177442" sldId="263"/>
            <ac:spMk id="3" creationId="{3F578783-4793-BE07-9A9C-94845BB3E368}"/>
          </ac:spMkLst>
        </pc:spChg>
        <pc:spChg chg="add del">
          <ac:chgData name="Pair Brooke" userId="37106572-0e7d-4f26-b3af-f00a4a6744e2" providerId="ADAL" clId="{0BAE9E16-EA87-4BCA-9A20-A11A84C00FDA}" dt="2022-08-03T14:12:20.845" v="388" actId="26606"/>
          <ac:spMkLst>
            <pc:docMk/>
            <pc:sldMk cId="1365177442" sldId="263"/>
            <ac:spMk id="9" creationId="{B95B9BA8-1D69-4796-85F5-B6D0BD52354B}"/>
          </ac:spMkLst>
        </pc:spChg>
        <pc:spChg chg="add del">
          <ac:chgData name="Pair Brooke" userId="37106572-0e7d-4f26-b3af-f00a4a6744e2" providerId="ADAL" clId="{0BAE9E16-EA87-4BCA-9A20-A11A84C00FDA}" dt="2022-08-03T14:12:20.845" v="388" actId="26606"/>
          <ac:spMkLst>
            <pc:docMk/>
            <pc:sldMk cId="1365177442" sldId="263"/>
            <ac:spMk id="11" creationId="{340822D1-9EEA-4ECF-9360-D9AF87950D47}"/>
          </ac:spMkLst>
        </pc:spChg>
        <pc:spChg chg="add del">
          <ac:chgData name="Pair Brooke" userId="37106572-0e7d-4f26-b3af-f00a4a6744e2" providerId="ADAL" clId="{0BAE9E16-EA87-4BCA-9A20-A11A84C00FDA}" dt="2022-08-03T14:12:20.845" v="388" actId="26606"/>
          <ac:spMkLst>
            <pc:docMk/>
            <pc:sldMk cId="1365177442" sldId="263"/>
            <ac:spMk id="13" creationId="{DC292A62-7F34-4E30-BE04-48164A1DAF7B}"/>
          </ac:spMkLst>
        </pc:spChg>
        <pc:spChg chg="add del">
          <ac:chgData name="Pair Brooke" userId="37106572-0e7d-4f26-b3af-f00a4a6744e2" providerId="ADAL" clId="{0BAE9E16-EA87-4BCA-9A20-A11A84C00FDA}" dt="2022-08-03T14:12:45.982" v="396" actId="26606"/>
          <ac:spMkLst>
            <pc:docMk/>
            <pc:sldMk cId="1365177442" sldId="263"/>
            <ac:spMk id="15" creationId="{B95B9BA8-1D69-4796-85F5-B6D0BD52354B}"/>
          </ac:spMkLst>
        </pc:spChg>
        <pc:spChg chg="add del">
          <ac:chgData name="Pair Brooke" userId="37106572-0e7d-4f26-b3af-f00a4a6744e2" providerId="ADAL" clId="{0BAE9E16-EA87-4BCA-9A20-A11A84C00FDA}" dt="2022-08-03T14:12:42.686" v="394" actId="26606"/>
          <ac:spMkLst>
            <pc:docMk/>
            <pc:sldMk cId="1365177442" sldId="263"/>
            <ac:spMk id="23" creationId="{22E5DF58-5CFD-4D62-AC3A-9EA04E1AF237}"/>
          </ac:spMkLst>
        </pc:spChg>
        <pc:spChg chg="add del">
          <ac:chgData name="Pair Brooke" userId="37106572-0e7d-4f26-b3af-f00a4a6744e2" providerId="ADAL" clId="{0BAE9E16-EA87-4BCA-9A20-A11A84C00FDA}" dt="2022-08-03T14:12:42.686" v="394" actId="26606"/>
          <ac:spMkLst>
            <pc:docMk/>
            <pc:sldMk cId="1365177442" sldId="263"/>
            <ac:spMk id="25" creationId="{8064D39A-E0A4-461B-A8D2-9C3AE870CED4}"/>
          </ac:spMkLst>
        </pc:spChg>
        <pc:spChg chg="add del">
          <ac:chgData name="Pair Brooke" userId="37106572-0e7d-4f26-b3af-f00a4a6744e2" providerId="ADAL" clId="{0BAE9E16-EA87-4BCA-9A20-A11A84C00FDA}" dt="2022-08-03T14:12:45.982" v="396" actId="26606"/>
          <ac:spMkLst>
            <pc:docMk/>
            <pc:sldMk cId="1365177442" sldId="263"/>
            <ac:spMk id="28" creationId="{B95B9BA8-1D69-4796-85F5-B6D0BD52354B}"/>
          </ac:spMkLst>
        </pc:spChg>
        <pc:grpChg chg="add del">
          <ac:chgData name="Pair Brooke" userId="37106572-0e7d-4f26-b3af-f00a4a6744e2" providerId="ADAL" clId="{0BAE9E16-EA87-4BCA-9A20-A11A84C00FDA}" dt="2022-08-03T14:12:45.982" v="396" actId="26606"/>
          <ac:grpSpMkLst>
            <pc:docMk/>
            <pc:sldMk cId="1365177442" sldId="263"/>
            <ac:grpSpMk id="17" creationId="{EE5D87AC-5CCC-4E1F-8B25-D3A6053029C8}"/>
          </ac:grpSpMkLst>
        </pc:grpChg>
        <pc:grpChg chg="add del">
          <ac:chgData name="Pair Brooke" userId="37106572-0e7d-4f26-b3af-f00a4a6744e2" providerId="ADAL" clId="{0BAE9E16-EA87-4BCA-9A20-A11A84C00FDA}" dt="2022-08-03T14:12:45.982" v="396" actId="26606"/>
          <ac:grpSpMkLst>
            <pc:docMk/>
            <pc:sldMk cId="1365177442" sldId="263"/>
            <ac:grpSpMk id="29" creationId="{EE5D87AC-5CCC-4E1F-8B25-D3A6053029C8}"/>
          </ac:grpSpMkLst>
        </pc:grpChg>
        <pc:picChg chg="add del">
          <ac:chgData name="Pair Brooke" userId="37106572-0e7d-4f26-b3af-f00a4a6744e2" providerId="ADAL" clId="{0BAE9E16-EA87-4BCA-9A20-A11A84C00FDA}" dt="2022-08-03T14:12:20.845" v="388" actId="26606"/>
          <ac:picMkLst>
            <pc:docMk/>
            <pc:sldMk cId="1365177442" sldId="263"/>
            <ac:picMk id="5" creationId="{2F3F8DC9-8670-2CDD-E009-503415BCA835}"/>
          </ac:picMkLst>
        </pc:picChg>
        <pc:picChg chg="add mod">
          <ac:chgData name="Pair Brooke" userId="37106572-0e7d-4f26-b3af-f00a4a6744e2" providerId="ADAL" clId="{0BAE9E16-EA87-4BCA-9A20-A11A84C00FDA}" dt="2022-08-03T14:12:45.982" v="396" actId="26606"/>
          <ac:picMkLst>
            <pc:docMk/>
            <pc:sldMk cId="1365177442" sldId="263"/>
            <ac:picMk id="16" creationId="{5519A482-4F1D-EA07-6805-F5AA8613859C}"/>
          </ac:picMkLst>
        </pc:picChg>
      </pc:sldChg>
      <pc:sldChg chg="addSp modSp new mod setBg modClrScheme chgLayout">
        <pc:chgData name="Pair Brooke" userId="37106572-0e7d-4f26-b3af-f00a4a6744e2" providerId="ADAL" clId="{0BAE9E16-EA87-4BCA-9A20-A11A84C00FDA}" dt="2022-08-03T15:11:25.762" v="2613"/>
        <pc:sldMkLst>
          <pc:docMk/>
          <pc:sldMk cId="2159375797" sldId="264"/>
        </pc:sldMkLst>
        <pc:spChg chg="mod ord">
          <ac:chgData name="Pair Brooke" userId="37106572-0e7d-4f26-b3af-f00a4a6744e2" providerId="ADAL" clId="{0BAE9E16-EA87-4BCA-9A20-A11A84C00FDA}" dt="2022-08-03T14:36:52.067" v="1174" actId="207"/>
          <ac:spMkLst>
            <pc:docMk/>
            <pc:sldMk cId="2159375797" sldId="264"/>
            <ac:spMk id="2" creationId="{52372CE0-B5E7-75FA-6D0D-22C1B41EAF13}"/>
          </ac:spMkLst>
        </pc:spChg>
        <pc:spChg chg="mod ord">
          <ac:chgData name="Pair Brooke" userId="37106572-0e7d-4f26-b3af-f00a4a6744e2" providerId="ADAL" clId="{0BAE9E16-EA87-4BCA-9A20-A11A84C00FDA}" dt="2022-08-03T14:36:57.729" v="1175" actId="207"/>
          <ac:spMkLst>
            <pc:docMk/>
            <pc:sldMk cId="2159375797" sldId="264"/>
            <ac:spMk id="3" creationId="{853DD38A-439B-1766-F2D8-CD2B2701578D}"/>
          </ac:spMkLst>
        </pc:spChg>
        <pc:spChg chg="add mod ord">
          <ac:chgData name="Pair Brooke" userId="37106572-0e7d-4f26-b3af-f00a4a6744e2" providerId="ADAL" clId="{0BAE9E16-EA87-4BCA-9A20-A11A84C00FDA}" dt="2022-08-03T14:37:02.717" v="1176" actId="207"/>
          <ac:spMkLst>
            <pc:docMk/>
            <pc:sldMk cId="2159375797" sldId="264"/>
            <ac:spMk id="4" creationId="{A05DDC4A-6618-6F12-EDC9-2CCF63F6C456}"/>
          </ac:spMkLst>
        </pc:spChg>
      </pc:sldChg>
      <pc:sldChg chg="modSp new mod setBg modClrScheme chgLayout">
        <pc:chgData name="Pair Brooke" userId="37106572-0e7d-4f26-b3af-f00a4a6744e2" providerId="ADAL" clId="{0BAE9E16-EA87-4BCA-9A20-A11A84C00FDA}" dt="2022-08-03T15:11:57.333" v="2617" actId="207"/>
        <pc:sldMkLst>
          <pc:docMk/>
          <pc:sldMk cId="2602142007" sldId="265"/>
        </pc:sldMkLst>
        <pc:spChg chg="mod ord">
          <ac:chgData name="Pair Brooke" userId="37106572-0e7d-4f26-b3af-f00a4a6744e2" providerId="ADAL" clId="{0BAE9E16-EA87-4BCA-9A20-A11A84C00FDA}" dt="2022-08-03T14:37:20.662" v="1177" actId="207"/>
          <ac:spMkLst>
            <pc:docMk/>
            <pc:sldMk cId="2602142007" sldId="265"/>
            <ac:spMk id="2" creationId="{94865DC0-313E-6B70-EEFE-02ED47D35AA1}"/>
          </ac:spMkLst>
        </pc:spChg>
        <pc:spChg chg="mod ord">
          <ac:chgData name="Pair Brooke" userId="37106572-0e7d-4f26-b3af-f00a4a6744e2" providerId="ADAL" clId="{0BAE9E16-EA87-4BCA-9A20-A11A84C00FDA}" dt="2022-08-03T15:11:57.333" v="2617" actId="207"/>
          <ac:spMkLst>
            <pc:docMk/>
            <pc:sldMk cId="2602142007" sldId="265"/>
            <ac:spMk id="3" creationId="{2EF8E40A-F68D-58CD-E0F3-5489B28AB75F}"/>
          </ac:spMkLst>
        </pc:spChg>
        <pc:spChg chg="mod ord">
          <ac:chgData name="Pair Brooke" userId="37106572-0e7d-4f26-b3af-f00a4a6744e2" providerId="ADAL" clId="{0BAE9E16-EA87-4BCA-9A20-A11A84C00FDA}" dt="2022-08-03T15:11:42.231" v="2615" actId="207"/>
          <ac:spMkLst>
            <pc:docMk/>
            <pc:sldMk cId="2602142007" sldId="265"/>
            <ac:spMk id="4" creationId="{03CF38D6-0213-6E5D-2B09-2719CA40660C}"/>
          </ac:spMkLst>
        </pc:spChg>
      </pc:sldChg>
      <pc:sldChg chg="addSp delSp modSp new mod setBg modClrScheme chgLayout">
        <pc:chgData name="Pair Brooke" userId="37106572-0e7d-4f26-b3af-f00a4a6744e2" providerId="ADAL" clId="{0BAE9E16-EA87-4BCA-9A20-A11A84C00FDA}" dt="2022-08-03T17:55:19.609" v="2773" actId="20577"/>
        <pc:sldMkLst>
          <pc:docMk/>
          <pc:sldMk cId="3912914439" sldId="266"/>
        </pc:sldMkLst>
        <pc:spChg chg="mod ord">
          <ac:chgData name="Pair Brooke" userId="37106572-0e7d-4f26-b3af-f00a4a6744e2" providerId="ADAL" clId="{0BAE9E16-EA87-4BCA-9A20-A11A84C00FDA}" dt="2022-08-03T14:42:11.603" v="1379" actId="26606"/>
          <ac:spMkLst>
            <pc:docMk/>
            <pc:sldMk cId="3912914439" sldId="266"/>
            <ac:spMk id="2" creationId="{AC8F0CC6-FFC8-8696-27B4-8D1F2236CEFE}"/>
          </ac:spMkLst>
        </pc:spChg>
        <pc:spChg chg="del mod ord">
          <ac:chgData name="Pair Brooke" userId="37106572-0e7d-4f26-b3af-f00a4a6744e2" providerId="ADAL" clId="{0BAE9E16-EA87-4BCA-9A20-A11A84C00FDA}" dt="2022-08-03T14:20:12.788" v="734" actId="700"/>
          <ac:spMkLst>
            <pc:docMk/>
            <pc:sldMk cId="3912914439" sldId="266"/>
            <ac:spMk id="3" creationId="{BFF9097E-F01E-4875-E547-0CBDA46C8B47}"/>
          </ac:spMkLst>
        </pc:spChg>
        <pc:spChg chg="del">
          <ac:chgData name="Pair Brooke" userId="37106572-0e7d-4f26-b3af-f00a4a6744e2" providerId="ADAL" clId="{0BAE9E16-EA87-4BCA-9A20-A11A84C00FDA}" dt="2022-08-03T14:20:12.788" v="734" actId="700"/>
          <ac:spMkLst>
            <pc:docMk/>
            <pc:sldMk cId="3912914439" sldId="266"/>
            <ac:spMk id="4" creationId="{ADF48B47-4C21-DB21-CCD5-E285598D7F81}"/>
          </ac:spMkLst>
        </pc:spChg>
        <pc:spChg chg="add del mod ord">
          <ac:chgData name="Pair Brooke" userId="37106572-0e7d-4f26-b3af-f00a4a6744e2" providerId="ADAL" clId="{0BAE9E16-EA87-4BCA-9A20-A11A84C00FDA}" dt="2022-08-03T14:42:11.603" v="1379" actId="26606"/>
          <ac:spMkLst>
            <pc:docMk/>
            <pc:sldMk cId="3912914439" sldId="266"/>
            <ac:spMk id="5" creationId="{DD2F23B6-DA21-A5A7-DF7B-EE5E2B157B4B}"/>
          </ac:spMkLst>
        </pc:spChg>
        <pc:spChg chg="add del">
          <ac:chgData name="Pair Brooke" userId="37106572-0e7d-4f26-b3af-f00a4a6744e2" providerId="ADAL" clId="{0BAE9E16-EA87-4BCA-9A20-A11A84C00FDA}" dt="2022-08-03T14:20:20.492" v="736" actId="26606"/>
          <ac:spMkLst>
            <pc:docMk/>
            <pc:sldMk cId="3912914439" sldId="266"/>
            <ac:spMk id="10" creationId="{B95B9BA8-1D69-4796-85F5-B6D0BD52354B}"/>
          </ac:spMkLst>
        </pc:spChg>
        <pc:spChg chg="add del">
          <ac:chgData name="Pair Brooke" userId="37106572-0e7d-4f26-b3af-f00a4a6744e2" providerId="ADAL" clId="{0BAE9E16-EA87-4BCA-9A20-A11A84C00FDA}" dt="2022-08-03T14:20:20.492" v="736" actId="26606"/>
          <ac:spMkLst>
            <pc:docMk/>
            <pc:sldMk cId="3912914439" sldId="266"/>
            <ac:spMk id="12" creationId="{A9FEAAE4-608F-4DE6-97B4-51573869A30B}"/>
          </ac:spMkLst>
        </pc:spChg>
        <pc:spChg chg="add del">
          <ac:chgData name="Pair Brooke" userId="37106572-0e7d-4f26-b3af-f00a4a6744e2" providerId="ADAL" clId="{0BAE9E16-EA87-4BCA-9A20-A11A84C00FDA}" dt="2022-08-03T14:42:11.603" v="1379" actId="26606"/>
          <ac:spMkLst>
            <pc:docMk/>
            <pc:sldMk cId="3912914439" sldId="266"/>
            <ac:spMk id="18" creationId="{B95B9BA8-1D69-4796-85F5-B6D0BD52354B}"/>
          </ac:spMkLst>
        </pc:spChg>
        <pc:spChg chg="add">
          <ac:chgData name="Pair Brooke" userId="37106572-0e7d-4f26-b3af-f00a4a6744e2" providerId="ADAL" clId="{0BAE9E16-EA87-4BCA-9A20-A11A84C00FDA}" dt="2022-08-03T14:42:11.603" v="1379" actId="26606"/>
          <ac:spMkLst>
            <pc:docMk/>
            <pc:sldMk cId="3912914439" sldId="266"/>
            <ac:spMk id="26" creationId="{6B0479F5-59EA-43F3-BAFC-2606376EB662}"/>
          </ac:spMkLst>
        </pc:spChg>
        <pc:grpChg chg="add del">
          <ac:chgData name="Pair Brooke" userId="37106572-0e7d-4f26-b3af-f00a4a6744e2" providerId="ADAL" clId="{0BAE9E16-EA87-4BCA-9A20-A11A84C00FDA}" dt="2022-08-03T14:20:20.492" v="736" actId="26606"/>
          <ac:grpSpMkLst>
            <pc:docMk/>
            <pc:sldMk cId="3912914439" sldId="266"/>
            <ac:grpSpMk id="14" creationId="{1C03C1F1-33AC-4C16-AD56-DD6382C36967}"/>
          </ac:grpSpMkLst>
        </pc:grpChg>
        <pc:grpChg chg="add del">
          <ac:chgData name="Pair Brooke" userId="37106572-0e7d-4f26-b3af-f00a4a6744e2" providerId="ADAL" clId="{0BAE9E16-EA87-4BCA-9A20-A11A84C00FDA}" dt="2022-08-03T14:42:11.603" v="1379" actId="26606"/>
          <ac:grpSpMkLst>
            <pc:docMk/>
            <pc:sldMk cId="3912914439" sldId="266"/>
            <ac:grpSpMk id="19" creationId="{946904AF-CB04-4074-8038-1E84BC0922C0}"/>
          </ac:grpSpMkLst>
        </pc:grpChg>
        <pc:graphicFrameChg chg="add mod">
          <ac:chgData name="Pair Brooke" userId="37106572-0e7d-4f26-b3af-f00a4a6744e2" providerId="ADAL" clId="{0BAE9E16-EA87-4BCA-9A20-A11A84C00FDA}" dt="2022-08-03T17:55:19.609" v="2773" actId="20577"/>
          <ac:graphicFrameMkLst>
            <pc:docMk/>
            <pc:sldMk cId="3912914439" sldId="266"/>
            <ac:graphicFrameMk id="22" creationId="{12DE1A65-B14B-9574-659E-AFB2C34778A5}"/>
          </ac:graphicFrameMkLst>
        </pc:graphicFrameChg>
      </pc:sldChg>
      <pc:sldChg chg="addSp delSp modSp new mod setBg">
        <pc:chgData name="Pair Brooke" userId="37106572-0e7d-4f26-b3af-f00a4a6744e2" providerId="ADAL" clId="{0BAE9E16-EA87-4BCA-9A20-A11A84C00FDA}" dt="2022-08-03T14:51:04.795" v="1738" actId="20577"/>
        <pc:sldMkLst>
          <pc:docMk/>
          <pc:sldMk cId="3861359665" sldId="267"/>
        </pc:sldMkLst>
        <pc:spChg chg="mod">
          <ac:chgData name="Pair Brooke" userId="37106572-0e7d-4f26-b3af-f00a4a6744e2" providerId="ADAL" clId="{0BAE9E16-EA87-4BCA-9A20-A11A84C00FDA}" dt="2022-08-03T14:49:48.793" v="1687" actId="26606"/>
          <ac:spMkLst>
            <pc:docMk/>
            <pc:sldMk cId="3861359665" sldId="267"/>
            <ac:spMk id="2" creationId="{DD0E553F-EAA3-9C8A-A3F2-30C517DFE45A}"/>
          </ac:spMkLst>
        </pc:spChg>
        <pc:spChg chg="mod">
          <ac:chgData name="Pair Brooke" userId="37106572-0e7d-4f26-b3af-f00a4a6744e2" providerId="ADAL" clId="{0BAE9E16-EA87-4BCA-9A20-A11A84C00FDA}" dt="2022-08-03T14:51:04.795" v="1738" actId="20577"/>
          <ac:spMkLst>
            <pc:docMk/>
            <pc:sldMk cId="3861359665" sldId="267"/>
            <ac:spMk id="3" creationId="{E38D54C9-D345-F9B9-CB80-02094773C7EE}"/>
          </ac:spMkLst>
        </pc:spChg>
        <pc:spChg chg="add">
          <ac:chgData name="Pair Brooke" userId="37106572-0e7d-4f26-b3af-f00a4a6744e2" providerId="ADAL" clId="{0BAE9E16-EA87-4BCA-9A20-A11A84C00FDA}" dt="2022-08-03T14:49:48.793" v="1687" actId="26606"/>
          <ac:spMkLst>
            <pc:docMk/>
            <pc:sldMk cId="3861359665" sldId="267"/>
            <ac:spMk id="8" creationId="{B95B9BA8-1D69-4796-85F5-B6D0BD52354B}"/>
          </ac:spMkLst>
        </pc:spChg>
        <pc:spChg chg="add del">
          <ac:chgData name="Pair Brooke" userId="37106572-0e7d-4f26-b3af-f00a4a6744e2" providerId="ADAL" clId="{0BAE9E16-EA87-4BCA-9A20-A11A84C00FDA}" dt="2022-08-03T14:49:48.755" v="1686" actId="26606"/>
          <ac:spMkLst>
            <pc:docMk/>
            <pc:sldMk cId="3861359665" sldId="267"/>
            <ac:spMk id="9" creationId="{B95B9BA8-1D69-4796-85F5-B6D0BD52354B}"/>
          </ac:spMkLst>
        </pc:spChg>
        <pc:spChg chg="add">
          <ac:chgData name="Pair Brooke" userId="37106572-0e7d-4f26-b3af-f00a4a6744e2" providerId="ADAL" clId="{0BAE9E16-EA87-4BCA-9A20-A11A84C00FDA}" dt="2022-08-03T14:49:48.793" v="1687" actId="26606"/>
          <ac:spMkLst>
            <pc:docMk/>
            <pc:sldMk cId="3861359665" sldId="267"/>
            <ac:spMk id="10" creationId="{A9FEAAE4-608F-4DE6-97B4-51573869A30B}"/>
          </ac:spMkLst>
        </pc:spChg>
        <pc:spChg chg="add del">
          <ac:chgData name="Pair Brooke" userId="37106572-0e7d-4f26-b3af-f00a4a6744e2" providerId="ADAL" clId="{0BAE9E16-EA87-4BCA-9A20-A11A84C00FDA}" dt="2022-08-03T14:49:48.755" v="1686" actId="26606"/>
          <ac:spMkLst>
            <pc:docMk/>
            <pc:sldMk cId="3861359665" sldId="267"/>
            <ac:spMk id="11" creationId="{340822D1-9EEA-4ECF-9360-D9AF87950D47}"/>
          </ac:spMkLst>
        </pc:spChg>
        <pc:spChg chg="add del">
          <ac:chgData name="Pair Brooke" userId="37106572-0e7d-4f26-b3af-f00a4a6744e2" providerId="ADAL" clId="{0BAE9E16-EA87-4BCA-9A20-A11A84C00FDA}" dt="2022-08-03T14:49:48.755" v="1686" actId="26606"/>
          <ac:spMkLst>
            <pc:docMk/>
            <pc:sldMk cId="3861359665" sldId="267"/>
            <ac:spMk id="13" creationId="{DC292A62-7F34-4E30-BE04-48164A1DAF7B}"/>
          </ac:spMkLst>
        </pc:spChg>
        <pc:grpChg chg="add">
          <ac:chgData name="Pair Brooke" userId="37106572-0e7d-4f26-b3af-f00a4a6744e2" providerId="ADAL" clId="{0BAE9E16-EA87-4BCA-9A20-A11A84C00FDA}" dt="2022-08-03T14:49:48.793" v="1687" actId="26606"/>
          <ac:grpSpMkLst>
            <pc:docMk/>
            <pc:sldMk cId="3861359665" sldId="267"/>
            <ac:grpSpMk id="12" creationId="{1C03C1F1-33AC-4C16-AD56-DD6382C36967}"/>
          </ac:grpSpMkLst>
        </pc:grpChg>
        <pc:picChg chg="add del">
          <ac:chgData name="Pair Brooke" userId="37106572-0e7d-4f26-b3af-f00a4a6744e2" providerId="ADAL" clId="{0BAE9E16-EA87-4BCA-9A20-A11A84C00FDA}" dt="2022-08-03T14:49:48.755" v="1686" actId="26606"/>
          <ac:picMkLst>
            <pc:docMk/>
            <pc:sldMk cId="3861359665" sldId="267"/>
            <ac:picMk id="5" creationId="{41C692C3-BB01-2C5D-E277-8ECFDC364D9C}"/>
          </ac:picMkLst>
        </pc:picChg>
      </pc:sldChg>
      <pc:sldChg chg="addSp modSp new mod setBg">
        <pc:chgData name="Pair Brooke" userId="37106572-0e7d-4f26-b3af-f00a4a6744e2" providerId="ADAL" clId="{0BAE9E16-EA87-4BCA-9A20-A11A84C00FDA}" dt="2022-08-03T14:52:59.525" v="2034" actId="26606"/>
        <pc:sldMkLst>
          <pc:docMk/>
          <pc:sldMk cId="1240777907" sldId="268"/>
        </pc:sldMkLst>
        <pc:spChg chg="mod">
          <ac:chgData name="Pair Brooke" userId="37106572-0e7d-4f26-b3af-f00a4a6744e2" providerId="ADAL" clId="{0BAE9E16-EA87-4BCA-9A20-A11A84C00FDA}" dt="2022-08-03T14:52:59.525" v="2034" actId="26606"/>
          <ac:spMkLst>
            <pc:docMk/>
            <pc:sldMk cId="1240777907" sldId="268"/>
            <ac:spMk id="2" creationId="{82546A87-50B0-5214-23F1-2DA4FBA5C85D}"/>
          </ac:spMkLst>
        </pc:spChg>
        <pc:spChg chg="mod">
          <ac:chgData name="Pair Brooke" userId="37106572-0e7d-4f26-b3af-f00a4a6744e2" providerId="ADAL" clId="{0BAE9E16-EA87-4BCA-9A20-A11A84C00FDA}" dt="2022-08-03T14:52:59.525" v="2034" actId="26606"/>
          <ac:spMkLst>
            <pc:docMk/>
            <pc:sldMk cId="1240777907" sldId="268"/>
            <ac:spMk id="3" creationId="{5C870FA7-523C-7A9E-6480-AD4AD6F3926D}"/>
          </ac:spMkLst>
        </pc:spChg>
        <pc:spChg chg="add">
          <ac:chgData name="Pair Brooke" userId="37106572-0e7d-4f26-b3af-f00a4a6744e2" providerId="ADAL" clId="{0BAE9E16-EA87-4BCA-9A20-A11A84C00FDA}" dt="2022-08-03T14:52:59.525" v="2034" actId="26606"/>
          <ac:spMkLst>
            <pc:docMk/>
            <pc:sldMk cId="1240777907" sldId="268"/>
            <ac:spMk id="9" creationId="{B95B9BA8-1D69-4796-85F5-B6D0BD52354B}"/>
          </ac:spMkLst>
        </pc:spChg>
        <pc:spChg chg="add">
          <ac:chgData name="Pair Brooke" userId="37106572-0e7d-4f26-b3af-f00a4a6744e2" providerId="ADAL" clId="{0BAE9E16-EA87-4BCA-9A20-A11A84C00FDA}" dt="2022-08-03T14:52:59.525" v="2034" actId="26606"/>
          <ac:spMkLst>
            <pc:docMk/>
            <pc:sldMk cId="1240777907" sldId="268"/>
            <ac:spMk id="11" creationId="{340822D1-9EEA-4ECF-9360-D9AF87950D47}"/>
          </ac:spMkLst>
        </pc:spChg>
        <pc:spChg chg="add">
          <ac:chgData name="Pair Brooke" userId="37106572-0e7d-4f26-b3af-f00a4a6744e2" providerId="ADAL" clId="{0BAE9E16-EA87-4BCA-9A20-A11A84C00FDA}" dt="2022-08-03T14:52:59.525" v="2034" actId="26606"/>
          <ac:spMkLst>
            <pc:docMk/>
            <pc:sldMk cId="1240777907" sldId="268"/>
            <ac:spMk id="13" creationId="{DC292A62-7F34-4E30-BE04-48164A1DAF7B}"/>
          </ac:spMkLst>
        </pc:spChg>
        <pc:picChg chg="add">
          <ac:chgData name="Pair Brooke" userId="37106572-0e7d-4f26-b3af-f00a4a6744e2" providerId="ADAL" clId="{0BAE9E16-EA87-4BCA-9A20-A11A84C00FDA}" dt="2022-08-03T14:52:59.525" v="2034" actId="26606"/>
          <ac:picMkLst>
            <pc:docMk/>
            <pc:sldMk cId="1240777907" sldId="268"/>
            <ac:picMk id="5" creationId="{1DB41710-889E-584E-25E5-C197F1C49894}"/>
          </ac:picMkLst>
        </pc:picChg>
      </pc:sldChg>
      <pc:sldChg chg="addSp delSp modSp new mod setBg">
        <pc:chgData name="Pair Brooke" userId="37106572-0e7d-4f26-b3af-f00a4a6744e2" providerId="ADAL" clId="{0BAE9E16-EA87-4BCA-9A20-A11A84C00FDA}" dt="2022-08-03T15:08:47.056" v="2550" actId="26606"/>
        <pc:sldMkLst>
          <pc:docMk/>
          <pc:sldMk cId="231725190" sldId="269"/>
        </pc:sldMkLst>
        <pc:spChg chg="mod">
          <ac:chgData name="Pair Brooke" userId="37106572-0e7d-4f26-b3af-f00a4a6744e2" providerId="ADAL" clId="{0BAE9E16-EA87-4BCA-9A20-A11A84C00FDA}" dt="2022-08-03T15:08:47.022" v="2549" actId="26606"/>
          <ac:spMkLst>
            <pc:docMk/>
            <pc:sldMk cId="231725190" sldId="269"/>
            <ac:spMk id="2" creationId="{B1898C14-DA17-779B-FA6C-B72EA0BFC775}"/>
          </ac:spMkLst>
        </pc:spChg>
        <pc:spChg chg="add del mod">
          <ac:chgData name="Pair Brooke" userId="37106572-0e7d-4f26-b3af-f00a4a6744e2" providerId="ADAL" clId="{0BAE9E16-EA87-4BCA-9A20-A11A84C00FDA}" dt="2022-08-03T15:08:47.056" v="2550" actId="26606"/>
          <ac:spMkLst>
            <pc:docMk/>
            <pc:sldMk cId="231725190" sldId="269"/>
            <ac:spMk id="3" creationId="{B995B25C-F715-6E74-A28B-883DC0308C95}"/>
          </ac:spMkLst>
        </pc:spChg>
        <pc:spChg chg="add del">
          <ac:chgData name="Pair Brooke" userId="37106572-0e7d-4f26-b3af-f00a4a6744e2" providerId="ADAL" clId="{0BAE9E16-EA87-4BCA-9A20-A11A84C00FDA}" dt="2022-08-03T15:08:39.365" v="2545" actId="26606"/>
          <ac:spMkLst>
            <pc:docMk/>
            <pc:sldMk cId="231725190" sldId="269"/>
            <ac:spMk id="9" creationId="{60DB02BD-FF61-4042-BC21-4EFF543EC0C3}"/>
          </ac:spMkLst>
        </pc:spChg>
        <pc:spChg chg="add del">
          <ac:chgData name="Pair Brooke" userId="37106572-0e7d-4f26-b3af-f00a4a6744e2" providerId="ADAL" clId="{0BAE9E16-EA87-4BCA-9A20-A11A84C00FDA}" dt="2022-08-03T15:08:33.660" v="2543" actId="26606"/>
          <ac:spMkLst>
            <pc:docMk/>
            <pc:sldMk cId="231725190" sldId="269"/>
            <ac:spMk id="10" creationId="{B95B9BA8-1D69-4796-85F5-B6D0BD52354B}"/>
          </ac:spMkLst>
        </pc:spChg>
        <pc:spChg chg="add del">
          <ac:chgData name="Pair Brooke" userId="37106572-0e7d-4f26-b3af-f00a4a6744e2" providerId="ADAL" clId="{0BAE9E16-EA87-4BCA-9A20-A11A84C00FDA}" dt="2022-08-03T15:08:39.365" v="2545" actId="26606"/>
          <ac:spMkLst>
            <pc:docMk/>
            <pc:sldMk cId="231725190" sldId="269"/>
            <ac:spMk id="11" creationId="{5811A85E-38EA-465A-84F9-6230CF743E76}"/>
          </ac:spMkLst>
        </pc:spChg>
        <pc:spChg chg="add del">
          <ac:chgData name="Pair Brooke" userId="37106572-0e7d-4f26-b3af-f00a4a6744e2" providerId="ADAL" clId="{0BAE9E16-EA87-4BCA-9A20-A11A84C00FDA}" dt="2022-08-03T15:08:33.660" v="2543" actId="26606"/>
          <ac:spMkLst>
            <pc:docMk/>
            <pc:sldMk cId="231725190" sldId="269"/>
            <ac:spMk id="12" creationId="{340822D1-9EEA-4ECF-9360-D9AF87950D47}"/>
          </ac:spMkLst>
        </pc:spChg>
        <pc:spChg chg="add del">
          <ac:chgData name="Pair Brooke" userId="37106572-0e7d-4f26-b3af-f00a4a6744e2" providerId="ADAL" clId="{0BAE9E16-EA87-4BCA-9A20-A11A84C00FDA}" dt="2022-08-03T15:08:39.365" v="2545" actId="26606"/>
          <ac:spMkLst>
            <pc:docMk/>
            <pc:sldMk cId="231725190" sldId="269"/>
            <ac:spMk id="13" creationId="{866290A3-7E80-441D-AA1E-5263326B1657}"/>
          </ac:spMkLst>
        </pc:spChg>
        <pc:spChg chg="add del">
          <ac:chgData name="Pair Brooke" userId="37106572-0e7d-4f26-b3af-f00a4a6744e2" providerId="ADAL" clId="{0BAE9E16-EA87-4BCA-9A20-A11A84C00FDA}" dt="2022-08-03T15:08:33.660" v="2543" actId="26606"/>
          <ac:spMkLst>
            <pc:docMk/>
            <pc:sldMk cId="231725190" sldId="269"/>
            <ac:spMk id="14" creationId="{DC292A62-7F34-4E30-BE04-48164A1DAF7B}"/>
          </ac:spMkLst>
        </pc:spChg>
        <pc:spChg chg="add del">
          <ac:chgData name="Pair Brooke" userId="37106572-0e7d-4f26-b3af-f00a4a6744e2" providerId="ADAL" clId="{0BAE9E16-EA87-4BCA-9A20-A11A84C00FDA}" dt="2022-08-03T15:08:40.854" v="2547" actId="26606"/>
          <ac:spMkLst>
            <pc:docMk/>
            <pc:sldMk cId="231725190" sldId="269"/>
            <ac:spMk id="15" creationId="{60DB02BD-FF61-4042-BC21-4EFF543EC0C3}"/>
          </ac:spMkLst>
        </pc:spChg>
        <pc:spChg chg="add del">
          <ac:chgData name="Pair Brooke" userId="37106572-0e7d-4f26-b3af-f00a4a6744e2" providerId="ADAL" clId="{0BAE9E16-EA87-4BCA-9A20-A11A84C00FDA}" dt="2022-08-03T15:08:40.854" v="2547" actId="26606"/>
          <ac:spMkLst>
            <pc:docMk/>
            <pc:sldMk cId="231725190" sldId="269"/>
            <ac:spMk id="16" creationId="{5811A85E-38EA-465A-84F9-6230CF743E76}"/>
          </ac:spMkLst>
        </pc:spChg>
        <pc:spChg chg="add del">
          <ac:chgData name="Pair Brooke" userId="37106572-0e7d-4f26-b3af-f00a4a6744e2" providerId="ADAL" clId="{0BAE9E16-EA87-4BCA-9A20-A11A84C00FDA}" dt="2022-08-03T15:08:40.854" v="2547" actId="26606"/>
          <ac:spMkLst>
            <pc:docMk/>
            <pc:sldMk cId="231725190" sldId="269"/>
            <ac:spMk id="17" creationId="{866290A3-7E80-441D-AA1E-5263326B1657}"/>
          </ac:spMkLst>
        </pc:spChg>
        <pc:spChg chg="add del">
          <ac:chgData name="Pair Brooke" userId="37106572-0e7d-4f26-b3af-f00a4a6744e2" providerId="ADAL" clId="{0BAE9E16-EA87-4BCA-9A20-A11A84C00FDA}" dt="2022-08-03T15:08:47.022" v="2549" actId="26606"/>
          <ac:spMkLst>
            <pc:docMk/>
            <pc:sldMk cId="231725190" sldId="269"/>
            <ac:spMk id="20" creationId="{6B0479F5-59EA-43F3-BAFC-2606376EB662}"/>
          </ac:spMkLst>
        </pc:spChg>
        <pc:graphicFrameChg chg="add del">
          <ac:chgData name="Pair Brooke" userId="37106572-0e7d-4f26-b3af-f00a4a6744e2" providerId="ADAL" clId="{0BAE9E16-EA87-4BCA-9A20-A11A84C00FDA}" dt="2022-08-03T15:08:39.365" v="2545" actId="26606"/>
          <ac:graphicFrameMkLst>
            <pc:docMk/>
            <pc:sldMk cId="231725190" sldId="269"/>
            <ac:graphicFrameMk id="5" creationId="{845CAB72-4560-E3F8-FCF7-657987FD6880}"/>
          </ac:graphicFrameMkLst>
        </pc:graphicFrameChg>
        <pc:graphicFrameChg chg="add del">
          <ac:chgData name="Pair Brooke" userId="37106572-0e7d-4f26-b3af-f00a4a6744e2" providerId="ADAL" clId="{0BAE9E16-EA87-4BCA-9A20-A11A84C00FDA}" dt="2022-08-03T15:08:40.854" v="2547" actId="26606"/>
          <ac:graphicFrameMkLst>
            <pc:docMk/>
            <pc:sldMk cId="231725190" sldId="269"/>
            <ac:graphicFrameMk id="18" creationId="{8E453C76-C99E-1621-CBC4-B44F76FA5C1D}"/>
          </ac:graphicFrameMkLst>
        </pc:graphicFrameChg>
        <pc:graphicFrameChg chg="add del">
          <ac:chgData name="Pair Brooke" userId="37106572-0e7d-4f26-b3af-f00a4a6744e2" providerId="ADAL" clId="{0BAE9E16-EA87-4BCA-9A20-A11A84C00FDA}" dt="2022-08-03T15:08:47.022" v="2549" actId="26606"/>
          <ac:graphicFrameMkLst>
            <pc:docMk/>
            <pc:sldMk cId="231725190" sldId="269"/>
            <ac:graphicFrameMk id="21" creationId="{5B579BF4-0E51-8621-BBAB-B551AE796D63}"/>
          </ac:graphicFrameMkLst>
        </pc:graphicFrameChg>
        <pc:graphicFrameChg chg="add">
          <ac:chgData name="Pair Brooke" userId="37106572-0e7d-4f26-b3af-f00a4a6744e2" providerId="ADAL" clId="{0BAE9E16-EA87-4BCA-9A20-A11A84C00FDA}" dt="2022-08-03T15:08:47.056" v="2550" actId="26606"/>
          <ac:graphicFrameMkLst>
            <pc:docMk/>
            <pc:sldMk cId="231725190" sldId="269"/>
            <ac:graphicFrameMk id="23" creationId="{768D3BF3-2D37-E871-168A-D639BC8B4A2A}"/>
          </ac:graphicFrameMkLst>
        </pc:graphicFrameChg>
        <pc:picChg chg="add del">
          <ac:chgData name="Pair Brooke" userId="37106572-0e7d-4f26-b3af-f00a4a6744e2" providerId="ADAL" clId="{0BAE9E16-EA87-4BCA-9A20-A11A84C00FDA}" dt="2022-08-03T15:08:33.660" v="2543" actId="26606"/>
          <ac:picMkLst>
            <pc:docMk/>
            <pc:sldMk cId="231725190" sldId="269"/>
            <ac:picMk id="7" creationId="{5BFC349D-6595-8290-DB52-B0DDCD93EFEB}"/>
          </ac:picMkLst>
        </pc:picChg>
      </pc:sldChg>
      <pc:sldChg chg="addSp delSp modSp new mod setBg">
        <pc:chgData name="Pair Brooke" userId="37106572-0e7d-4f26-b3af-f00a4a6744e2" providerId="ADAL" clId="{0BAE9E16-EA87-4BCA-9A20-A11A84C00FDA}" dt="2022-08-03T15:14:41.366" v="2717" actId="26606"/>
        <pc:sldMkLst>
          <pc:docMk/>
          <pc:sldMk cId="363665487" sldId="270"/>
        </pc:sldMkLst>
        <pc:spChg chg="mod">
          <ac:chgData name="Pair Brooke" userId="37106572-0e7d-4f26-b3af-f00a4a6744e2" providerId="ADAL" clId="{0BAE9E16-EA87-4BCA-9A20-A11A84C00FDA}" dt="2022-08-03T15:14:41.366" v="2717" actId="26606"/>
          <ac:spMkLst>
            <pc:docMk/>
            <pc:sldMk cId="363665487" sldId="270"/>
            <ac:spMk id="2" creationId="{10A5EAB1-3DAE-D75D-6C3D-D5C342A4E594}"/>
          </ac:spMkLst>
        </pc:spChg>
        <pc:spChg chg="add del mod">
          <ac:chgData name="Pair Brooke" userId="37106572-0e7d-4f26-b3af-f00a4a6744e2" providerId="ADAL" clId="{0BAE9E16-EA87-4BCA-9A20-A11A84C00FDA}" dt="2022-08-03T15:14:41.366" v="2717" actId="26606"/>
          <ac:spMkLst>
            <pc:docMk/>
            <pc:sldMk cId="363665487" sldId="270"/>
            <ac:spMk id="3" creationId="{C7ECF114-1FC4-A429-7811-307610D226A2}"/>
          </ac:spMkLst>
        </pc:spChg>
        <pc:spChg chg="add del">
          <ac:chgData name="Pair Brooke" userId="37106572-0e7d-4f26-b3af-f00a4a6744e2" providerId="ADAL" clId="{0BAE9E16-EA87-4BCA-9A20-A11A84C00FDA}" dt="2022-08-03T15:14:41.320" v="2716" actId="26606"/>
          <ac:spMkLst>
            <pc:docMk/>
            <pc:sldMk cId="363665487" sldId="270"/>
            <ac:spMk id="9" creationId="{60DB02BD-FF61-4042-BC21-4EFF543EC0C3}"/>
          </ac:spMkLst>
        </pc:spChg>
        <pc:spChg chg="add">
          <ac:chgData name="Pair Brooke" userId="37106572-0e7d-4f26-b3af-f00a4a6744e2" providerId="ADAL" clId="{0BAE9E16-EA87-4BCA-9A20-A11A84C00FDA}" dt="2022-08-03T15:14:41.366" v="2717" actId="26606"/>
          <ac:spMkLst>
            <pc:docMk/>
            <pc:sldMk cId="363665487" sldId="270"/>
            <ac:spMk id="10" creationId="{B95B9BA8-1D69-4796-85F5-B6D0BD52354B}"/>
          </ac:spMkLst>
        </pc:spChg>
        <pc:spChg chg="add del">
          <ac:chgData name="Pair Brooke" userId="37106572-0e7d-4f26-b3af-f00a4a6744e2" providerId="ADAL" clId="{0BAE9E16-EA87-4BCA-9A20-A11A84C00FDA}" dt="2022-08-03T15:14:41.320" v="2716" actId="26606"/>
          <ac:spMkLst>
            <pc:docMk/>
            <pc:sldMk cId="363665487" sldId="270"/>
            <ac:spMk id="11" creationId="{5811A85E-38EA-465A-84F9-6230CF743E76}"/>
          </ac:spMkLst>
        </pc:spChg>
        <pc:spChg chg="add del">
          <ac:chgData name="Pair Brooke" userId="37106572-0e7d-4f26-b3af-f00a4a6744e2" providerId="ADAL" clId="{0BAE9E16-EA87-4BCA-9A20-A11A84C00FDA}" dt="2022-08-03T15:14:41.320" v="2716" actId="26606"/>
          <ac:spMkLst>
            <pc:docMk/>
            <pc:sldMk cId="363665487" sldId="270"/>
            <ac:spMk id="13" creationId="{866290A3-7E80-441D-AA1E-5263326B1657}"/>
          </ac:spMkLst>
        </pc:spChg>
        <pc:spChg chg="add">
          <ac:chgData name="Pair Brooke" userId="37106572-0e7d-4f26-b3af-f00a4a6744e2" providerId="ADAL" clId="{0BAE9E16-EA87-4BCA-9A20-A11A84C00FDA}" dt="2022-08-03T15:14:41.366" v="2717" actId="26606"/>
          <ac:spMkLst>
            <pc:docMk/>
            <pc:sldMk cId="363665487" sldId="270"/>
            <ac:spMk id="19" creationId="{C7ECF114-1FC4-A429-7811-307610D226A2}"/>
          </ac:spMkLst>
        </pc:spChg>
        <pc:grpChg chg="add">
          <ac:chgData name="Pair Brooke" userId="37106572-0e7d-4f26-b3af-f00a4a6744e2" providerId="ADAL" clId="{0BAE9E16-EA87-4BCA-9A20-A11A84C00FDA}" dt="2022-08-03T15:14:41.366" v="2717" actId="26606"/>
          <ac:grpSpMkLst>
            <pc:docMk/>
            <pc:sldMk cId="363665487" sldId="270"/>
            <ac:grpSpMk id="12" creationId="{6A15AA18-4B71-46A7-A76C-9CF96DE14FA1}"/>
          </ac:grpSpMkLst>
        </pc:grpChg>
        <pc:graphicFrameChg chg="add del">
          <ac:chgData name="Pair Brooke" userId="37106572-0e7d-4f26-b3af-f00a4a6744e2" providerId="ADAL" clId="{0BAE9E16-EA87-4BCA-9A20-A11A84C00FDA}" dt="2022-08-03T15:14:41.320" v="2716" actId="26606"/>
          <ac:graphicFrameMkLst>
            <pc:docMk/>
            <pc:sldMk cId="363665487" sldId="270"/>
            <ac:graphicFrameMk id="5" creationId="{43643C47-AAF6-ED6B-F1DC-6133B571496D}"/>
          </ac:graphicFrameMkLst>
        </pc:graphicFrameChg>
        <pc:picChg chg="add">
          <ac:chgData name="Pair Brooke" userId="37106572-0e7d-4f26-b3af-f00a4a6744e2" providerId="ADAL" clId="{0BAE9E16-EA87-4BCA-9A20-A11A84C00FDA}" dt="2022-08-03T15:14:41.366" v="2717" actId="26606"/>
          <ac:picMkLst>
            <pc:docMk/>
            <pc:sldMk cId="363665487" sldId="270"/>
            <ac:picMk id="7" creationId="{3FE446B5-A9A2-74DE-E4C4-3EDB7CFA3D95}"/>
          </ac:picMkLst>
        </pc:picChg>
      </pc:sldChg>
    </pc:docChg>
  </pc:docChgLst>
</pc:chgInfo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3754F2-8EF6-4165-A272-0C44089C1005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EA2F36C-FEB8-4C20-8A2A-DB608B036009}">
      <dgm:prSet custT="1"/>
      <dgm:spPr/>
      <dgm:t>
        <a:bodyPr/>
        <a:lstStyle/>
        <a:p>
          <a:r>
            <a:rPr lang="en-US" sz="1800" dirty="0"/>
            <a:t>Governor signed into law that students can now use PAID WORK in lieu of the community service requirement</a:t>
          </a:r>
        </a:p>
      </dgm:t>
    </dgm:pt>
    <dgm:pt modelId="{EA7E5996-AA8F-4F52-AED4-88B9D7E64AD6}" type="parTrans" cxnId="{D15AC66A-21FC-4268-A59C-8392F87A14F4}">
      <dgm:prSet/>
      <dgm:spPr/>
      <dgm:t>
        <a:bodyPr/>
        <a:lstStyle/>
        <a:p>
          <a:endParaRPr lang="en-US"/>
        </a:p>
      </dgm:t>
    </dgm:pt>
    <dgm:pt modelId="{8FAF7F7B-A497-4E60-833F-2B69EFB1B856}" type="sibTrans" cxnId="{D15AC66A-21FC-4268-A59C-8392F87A14F4}">
      <dgm:prSet/>
      <dgm:spPr/>
      <dgm:t>
        <a:bodyPr/>
        <a:lstStyle/>
        <a:p>
          <a:endParaRPr lang="en-US"/>
        </a:p>
      </dgm:t>
    </dgm:pt>
    <dgm:pt modelId="{E36BE7DF-4E75-49EA-8E25-3E3363700738}">
      <dgm:prSet custT="1"/>
      <dgm:spPr/>
      <dgm:t>
        <a:bodyPr/>
        <a:lstStyle/>
        <a:p>
          <a:r>
            <a:rPr lang="en-US" sz="1800" dirty="0"/>
            <a:t>All award levels will require 100 hours of paid work </a:t>
          </a:r>
        </a:p>
      </dgm:t>
    </dgm:pt>
    <dgm:pt modelId="{9E98238D-332C-4CC6-B60F-85B53BF32E53}" type="parTrans" cxnId="{033A8AAA-F631-4028-8502-BDBBC705F6F9}">
      <dgm:prSet/>
      <dgm:spPr/>
      <dgm:t>
        <a:bodyPr/>
        <a:lstStyle/>
        <a:p>
          <a:endParaRPr lang="en-US"/>
        </a:p>
      </dgm:t>
    </dgm:pt>
    <dgm:pt modelId="{5668444E-C48A-4391-9F46-8ECE2D9151E9}" type="sibTrans" cxnId="{033A8AAA-F631-4028-8502-BDBBC705F6F9}">
      <dgm:prSet/>
      <dgm:spPr/>
      <dgm:t>
        <a:bodyPr/>
        <a:lstStyle/>
        <a:p>
          <a:endParaRPr lang="en-US"/>
        </a:p>
      </dgm:t>
    </dgm:pt>
    <dgm:pt modelId="{ABE089FF-66A8-47CB-B4DE-11B7DAF0B45A}">
      <dgm:prSet custT="1"/>
      <dgm:spPr/>
      <dgm:t>
        <a:bodyPr/>
        <a:lstStyle/>
        <a:p>
          <a:r>
            <a:rPr lang="en-US" sz="1800" dirty="0"/>
            <a:t>Awaiting additional information from the state </a:t>
          </a:r>
        </a:p>
      </dgm:t>
    </dgm:pt>
    <dgm:pt modelId="{C5BB152B-D525-46D7-9C46-5747D8EF7D00}" type="parTrans" cxnId="{D5706F8E-2F3E-4398-9F04-213C4CAC5980}">
      <dgm:prSet/>
      <dgm:spPr/>
      <dgm:t>
        <a:bodyPr/>
        <a:lstStyle/>
        <a:p>
          <a:endParaRPr lang="en-US"/>
        </a:p>
      </dgm:t>
    </dgm:pt>
    <dgm:pt modelId="{39EE66BB-E277-4920-A278-345A5BB4ED46}" type="sibTrans" cxnId="{D5706F8E-2F3E-4398-9F04-213C4CAC5980}">
      <dgm:prSet/>
      <dgm:spPr/>
      <dgm:t>
        <a:bodyPr/>
        <a:lstStyle/>
        <a:p>
          <a:endParaRPr lang="en-US"/>
        </a:p>
      </dgm:t>
    </dgm:pt>
    <dgm:pt modelId="{7F4D2959-5FF0-417B-982E-C9209677CA8B}">
      <dgm:prSet/>
      <dgm:spPr/>
      <dgm:t>
        <a:bodyPr/>
        <a:lstStyle/>
        <a:p>
          <a:r>
            <a:rPr lang="en-US"/>
            <a:t>Once announced, we will update our forms</a:t>
          </a:r>
        </a:p>
      </dgm:t>
    </dgm:pt>
    <dgm:pt modelId="{0A042A23-74BE-4F9F-86DA-6381058BF085}" type="parTrans" cxnId="{C4003A41-2F17-4F01-99D5-000F19B75340}">
      <dgm:prSet/>
      <dgm:spPr/>
      <dgm:t>
        <a:bodyPr/>
        <a:lstStyle/>
        <a:p>
          <a:endParaRPr lang="en-US"/>
        </a:p>
      </dgm:t>
    </dgm:pt>
    <dgm:pt modelId="{1877A302-9C43-4E1C-80DE-C34E63C253F6}" type="sibTrans" cxnId="{C4003A41-2F17-4F01-99D5-000F19B75340}">
      <dgm:prSet/>
      <dgm:spPr/>
      <dgm:t>
        <a:bodyPr/>
        <a:lstStyle/>
        <a:p>
          <a:endParaRPr lang="en-US"/>
        </a:p>
      </dgm:t>
    </dgm:pt>
    <dgm:pt modelId="{4124D0A1-7C8A-4708-9A08-5E0A8D4C118B}">
      <dgm:prSet/>
      <dgm:spPr/>
      <dgm:t>
        <a:bodyPr/>
        <a:lstStyle/>
        <a:p>
          <a:r>
            <a:rPr lang="en-US"/>
            <a:t>For now, please tell students to check back if they wish to count work hours---don’t use current forms for work hours! </a:t>
          </a:r>
        </a:p>
      </dgm:t>
    </dgm:pt>
    <dgm:pt modelId="{CA69D00C-6F50-4E99-BE9F-B6321A130BF0}" type="parTrans" cxnId="{9DB3F6A5-EDAC-4A51-A423-2189D46DE403}">
      <dgm:prSet/>
      <dgm:spPr/>
      <dgm:t>
        <a:bodyPr/>
        <a:lstStyle/>
        <a:p>
          <a:endParaRPr lang="en-US"/>
        </a:p>
      </dgm:t>
    </dgm:pt>
    <dgm:pt modelId="{24192A50-D7F8-4298-8B43-F0F8CD4A0096}" type="sibTrans" cxnId="{9DB3F6A5-EDAC-4A51-A423-2189D46DE403}">
      <dgm:prSet/>
      <dgm:spPr/>
      <dgm:t>
        <a:bodyPr/>
        <a:lstStyle/>
        <a:p>
          <a:endParaRPr lang="en-US"/>
        </a:p>
      </dgm:t>
    </dgm:pt>
    <dgm:pt modelId="{DA68AC0C-DB8B-42ED-8112-0955CA7BD5A5}" type="pres">
      <dgm:prSet presAssocID="{E33754F2-8EF6-4165-A272-0C44089C100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C7656E1-2690-4232-8F32-C1DE3D1DF5C6}" type="pres">
      <dgm:prSet presAssocID="{2EA2F36C-FEB8-4C20-8A2A-DB608B036009}" presName="hierRoot1" presStyleCnt="0">
        <dgm:presLayoutVars>
          <dgm:hierBranch val="init"/>
        </dgm:presLayoutVars>
      </dgm:prSet>
      <dgm:spPr/>
    </dgm:pt>
    <dgm:pt modelId="{65BB9E8A-FE29-48AE-B59C-01BAD1A18F9E}" type="pres">
      <dgm:prSet presAssocID="{2EA2F36C-FEB8-4C20-8A2A-DB608B036009}" presName="rootComposite1" presStyleCnt="0"/>
      <dgm:spPr/>
    </dgm:pt>
    <dgm:pt modelId="{713DB4E5-1C62-47CC-979E-05B246CBE6B9}" type="pres">
      <dgm:prSet presAssocID="{2EA2F36C-FEB8-4C20-8A2A-DB608B036009}" presName="rootText1" presStyleLbl="node0" presStyleIdx="0" presStyleCnt="3" custScaleX="117569" custScaleY="194666">
        <dgm:presLayoutVars>
          <dgm:chPref val="3"/>
        </dgm:presLayoutVars>
      </dgm:prSet>
      <dgm:spPr/>
    </dgm:pt>
    <dgm:pt modelId="{D1FDE90B-59F4-42D3-AC7D-07E19B773261}" type="pres">
      <dgm:prSet presAssocID="{2EA2F36C-FEB8-4C20-8A2A-DB608B036009}" presName="rootConnector1" presStyleLbl="node1" presStyleIdx="0" presStyleCnt="0"/>
      <dgm:spPr/>
    </dgm:pt>
    <dgm:pt modelId="{08F3A4BA-FB7D-40FD-AEF6-845DA4092594}" type="pres">
      <dgm:prSet presAssocID="{2EA2F36C-FEB8-4C20-8A2A-DB608B036009}" presName="hierChild2" presStyleCnt="0"/>
      <dgm:spPr/>
    </dgm:pt>
    <dgm:pt modelId="{A9CFA39D-83B0-4446-B484-FBCB2EFBB3EB}" type="pres">
      <dgm:prSet presAssocID="{2EA2F36C-FEB8-4C20-8A2A-DB608B036009}" presName="hierChild3" presStyleCnt="0"/>
      <dgm:spPr/>
    </dgm:pt>
    <dgm:pt modelId="{2335C887-D711-43AE-94C2-87D5FBDC930E}" type="pres">
      <dgm:prSet presAssocID="{E36BE7DF-4E75-49EA-8E25-3E3363700738}" presName="hierRoot1" presStyleCnt="0">
        <dgm:presLayoutVars>
          <dgm:hierBranch val="init"/>
        </dgm:presLayoutVars>
      </dgm:prSet>
      <dgm:spPr/>
    </dgm:pt>
    <dgm:pt modelId="{8294B44F-EE9D-405A-AF6E-27ADF1EC00D8}" type="pres">
      <dgm:prSet presAssocID="{E36BE7DF-4E75-49EA-8E25-3E3363700738}" presName="rootComposite1" presStyleCnt="0"/>
      <dgm:spPr/>
    </dgm:pt>
    <dgm:pt modelId="{ABFCC8D6-CE2F-40F1-A6E8-2461C399562A}" type="pres">
      <dgm:prSet presAssocID="{E36BE7DF-4E75-49EA-8E25-3E3363700738}" presName="rootText1" presStyleLbl="node0" presStyleIdx="1" presStyleCnt="3" custScaleX="121001" custScaleY="153430">
        <dgm:presLayoutVars>
          <dgm:chPref val="3"/>
        </dgm:presLayoutVars>
      </dgm:prSet>
      <dgm:spPr/>
    </dgm:pt>
    <dgm:pt modelId="{FDCB0B41-D70E-4070-8239-59B5C7BF554C}" type="pres">
      <dgm:prSet presAssocID="{E36BE7DF-4E75-49EA-8E25-3E3363700738}" presName="rootConnector1" presStyleLbl="node1" presStyleIdx="0" presStyleCnt="0"/>
      <dgm:spPr/>
    </dgm:pt>
    <dgm:pt modelId="{CFB56553-74A6-45EB-AD64-20B7DE29984A}" type="pres">
      <dgm:prSet presAssocID="{E36BE7DF-4E75-49EA-8E25-3E3363700738}" presName="hierChild2" presStyleCnt="0"/>
      <dgm:spPr/>
    </dgm:pt>
    <dgm:pt modelId="{E482E273-FE84-45C5-95FD-4CFCBDC1F470}" type="pres">
      <dgm:prSet presAssocID="{E36BE7DF-4E75-49EA-8E25-3E3363700738}" presName="hierChild3" presStyleCnt="0"/>
      <dgm:spPr/>
    </dgm:pt>
    <dgm:pt modelId="{9666AA3A-2E9C-447D-9947-8A11282A36FB}" type="pres">
      <dgm:prSet presAssocID="{ABE089FF-66A8-47CB-B4DE-11B7DAF0B45A}" presName="hierRoot1" presStyleCnt="0">
        <dgm:presLayoutVars>
          <dgm:hierBranch val="init"/>
        </dgm:presLayoutVars>
      </dgm:prSet>
      <dgm:spPr/>
    </dgm:pt>
    <dgm:pt modelId="{9887C98D-8108-4095-BB6A-360BEC077202}" type="pres">
      <dgm:prSet presAssocID="{ABE089FF-66A8-47CB-B4DE-11B7DAF0B45A}" presName="rootComposite1" presStyleCnt="0"/>
      <dgm:spPr/>
    </dgm:pt>
    <dgm:pt modelId="{30C23D19-6A7B-49EC-B848-AF1D91EB77D4}" type="pres">
      <dgm:prSet presAssocID="{ABE089FF-66A8-47CB-B4DE-11B7DAF0B45A}" presName="rootText1" presStyleLbl="node0" presStyleIdx="2" presStyleCnt="3" custScaleY="200371">
        <dgm:presLayoutVars>
          <dgm:chPref val="3"/>
        </dgm:presLayoutVars>
      </dgm:prSet>
      <dgm:spPr/>
    </dgm:pt>
    <dgm:pt modelId="{95254071-D9BC-4246-8C40-F7F4AFF34ECB}" type="pres">
      <dgm:prSet presAssocID="{ABE089FF-66A8-47CB-B4DE-11B7DAF0B45A}" presName="rootConnector1" presStyleLbl="node1" presStyleIdx="0" presStyleCnt="0"/>
      <dgm:spPr/>
    </dgm:pt>
    <dgm:pt modelId="{DF8654D6-1AFC-4E4C-9C8E-F060548A4DCD}" type="pres">
      <dgm:prSet presAssocID="{ABE089FF-66A8-47CB-B4DE-11B7DAF0B45A}" presName="hierChild2" presStyleCnt="0"/>
      <dgm:spPr/>
    </dgm:pt>
    <dgm:pt modelId="{88569D65-0F94-4DC3-8EFE-8FCF66243BAE}" type="pres">
      <dgm:prSet presAssocID="{0A042A23-74BE-4F9F-86DA-6381058BF085}" presName="Name64" presStyleLbl="parChTrans1D2" presStyleIdx="0" presStyleCnt="2"/>
      <dgm:spPr/>
    </dgm:pt>
    <dgm:pt modelId="{43571FC2-ED73-4F87-AFD2-E30ACAA7B823}" type="pres">
      <dgm:prSet presAssocID="{7F4D2959-5FF0-417B-982E-C9209677CA8B}" presName="hierRoot2" presStyleCnt="0">
        <dgm:presLayoutVars>
          <dgm:hierBranch val="init"/>
        </dgm:presLayoutVars>
      </dgm:prSet>
      <dgm:spPr/>
    </dgm:pt>
    <dgm:pt modelId="{4AA2CD76-C300-441C-8D4A-85486F169C60}" type="pres">
      <dgm:prSet presAssocID="{7F4D2959-5FF0-417B-982E-C9209677CA8B}" presName="rootComposite" presStyleCnt="0"/>
      <dgm:spPr/>
    </dgm:pt>
    <dgm:pt modelId="{2582E281-86C2-43BB-8B9B-9FAD3D600498}" type="pres">
      <dgm:prSet presAssocID="{7F4D2959-5FF0-417B-982E-C9209677CA8B}" presName="rootText" presStyleLbl="node2" presStyleIdx="0" presStyleCnt="2">
        <dgm:presLayoutVars>
          <dgm:chPref val="3"/>
        </dgm:presLayoutVars>
      </dgm:prSet>
      <dgm:spPr/>
    </dgm:pt>
    <dgm:pt modelId="{0D160A26-75EC-49FA-9834-A94EA60F1386}" type="pres">
      <dgm:prSet presAssocID="{7F4D2959-5FF0-417B-982E-C9209677CA8B}" presName="rootConnector" presStyleLbl="node2" presStyleIdx="0" presStyleCnt="2"/>
      <dgm:spPr/>
    </dgm:pt>
    <dgm:pt modelId="{291B3042-0DA3-4A5F-9A84-1887A1BD5A62}" type="pres">
      <dgm:prSet presAssocID="{7F4D2959-5FF0-417B-982E-C9209677CA8B}" presName="hierChild4" presStyleCnt="0"/>
      <dgm:spPr/>
    </dgm:pt>
    <dgm:pt modelId="{26436A79-FFEB-43DB-9EAA-F08DA86F256E}" type="pres">
      <dgm:prSet presAssocID="{7F4D2959-5FF0-417B-982E-C9209677CA8B}" presName="hierChild5" presStyleCnt="0"/>
      <dgm:spPr/>
    </dgm:pt>
    <dgm:pt modelId="{88E8A2D1-70EC-4498-991A-18DAB7DB6B6E}" type="pres">
      <dgm:prSet presAssocID="{CA69D00C-6F50-4E99-BE9F-B6321A130BF0}" presName="Name64" presStyleLbl="parChTrans1D2" presStyleIdx="1" presStyleCnt="2"/>
      <dgm:spPr/>
    </dgm:pt>
    <dgm:pt modelId="{0F49D163-CC24-4944-9A97-E91FA7C2CC5F}" type="pres">
      <dgm:prSet presAssocID="{4124D0A1-7C8A-4708-9A08-5E0A8D4C118B}" presName="hierRoot2" presStyleCnt="0">
        <dgm:presLayoutVars>
          <dgm:hierBranch val="init"/>
        </dgm:presLayoutVars>
      </dgm:prSet>
      <dgm:spPr/>
    </dgm:pt>
    <dgm:pt modelId="{FB04BA8F-76AD-421A-95F4-9CF13EBB35E1}" type="pres">
      <dgm:prSet presAssocID="{4124D0A1-7C8A-4708-9A08-5E0A8D4C118B}" presName="rootComposite" presStyleCnt="0"/>
      <dgm:spPr/>
    </dgm:pt>
    <dgm:pt modelId="{CD2BF9AD-DB3E-4C53-94A1-809F981732CE}" type="pres">
      <dgm:prSet presAssocID="{4124D0A1-7C8A-4708-9A08-5E0A8D4C118B}" presName="rootText" presStyleLbl="node2" presStyleIdx="1" presStyleCnt="2">
        <dgm:presLayoutVars>
          <dgm:chPref val="3"/>
        </dgm:presLayoutVars>
      </dgm:prSet>
      <dgm:spPr/>
    </dgm:pt>
    <dgm:pt modelId="{BA3A5502-0DCE-4D08-86C8-EF7A9A44B42D}" type="pres">
      <dgm:prSet presAssocID="{4124D0A1-7C8A-4708-9A08-5E0A8D4C118B}" presName="rootConnector" presStyleLbl="node2" presStyleIdx="1" presStyleCnt="2"/>
      <dgm:spPr/>
    </dgm:pt>
    <dgm:pt modelId="{6DF12455-DD68-4E1A-B6BE-E213BAE2AC55}" type="pres">
      <dgm:prSet presAssocID="{4124D0A1-7C8A-4708-9A08-5E0A8D4C118B}" presName="hierChild4" presStyleCnt="0"/>
      <dgm:spPr/>
    </dgm:pt>
    <dgm:pt modelId="{C09BF5BB-93AA-4FEC-AF85-105119982A7E}" type="pres">
      <dgm:prSet presAssocID="{4124D0A1-7C8A-4708-9A08-5E0A8D4C118B}" presName="hierChild5" presStyleCnt="0"/>
      <dgm:spPr/>
    </dgm:pt>
    <dgm:pt modelId="{AF9694DF-0A73-4225-BC1F-292E6BBB9D47}" type="pres">
      <dgm:prSet presAssocID="{ABE089FF-66A8-47CB-B4DE-11B7DAF0B45A}" presName="hierChild3" presStyleCnt="0"/>
      <dgm:spPr/>
    </dgm:pt>
  </dgm:ptLst>
  <dgm:cxnLst>
    <dgm:cxn modelId="{C955DE09-49A4-48F5-B841-A74AEC18EE3B}" type="presOf" srcId="{E36BE7DF-4E75-49EA-8E25-3E3363700738}" destId="{ABFCC8D6-CE2F-40F1-A6E8-2461C399562A}" srcOrd="0" destOrd="0" presId="urn:microsoft.com/office/officeart/2009/3/layout/HorizontalOrganizationChart"/>
    <dgm:cxn modelId="{FB795C0A-BF09-4CCB-BE17-C4EF6E874293}" type="presOf" srcId="{CA69D00C-6F50-4E99-BE9F-B6321A130BF0}" destId="{88E8A2D1-70EC-4498-991A-18DAB7DB6B6E}" srcOrd="0" destOrd="0" presId="urn:microsoft.com/office/officeart/2009/3/layout/HorizontalOrganizationChart"/>
    <dgm:cxn modelId="{4C6C0F13-13AB-447B-8492-6167465CCB18}" type="presOf" srcId="{2EA2F36C-FEB8-4C20-8A2A-DB608B036009}" destId="{D1FDE90B-59F4-42D3-AC7D-07E19B773261}" srcOrd="1" destOrd="0" presId="urn:microsoft.com/office/officeart/2009/3/layout/HorizontalOrganizationChart"/>
    <dgm:cxn modelId="{EE692716-62C1-4083-9284-05BD561AD6AF}" type="presOf" srcId="{4124D0A1-7C8A-4708-9A08-5E0A8D4C118B}" destId="{CD2BF9AD-DB3E-4C53-94A1-809F981732CE}" srcOrd="0" destOrd="0" presId="urn:microsoft.com/office/officeart/2009/3/layout/HorizontalOrganizationChart"/>
    <dgm:cxn modelId="{C4003A41-2F17-4F01-99D5-000F19B75340}" srcId="{ABE089FF-66A8-47CB-B4DE-11B7DAF0B45A}" destId="{7F4D2959-5FF0-417B-982E-C9209677CA8B}" srcOrd="0" destOrd="0" parTransId="{0A042A23-74BE-4F9F-86DA-6381058BF085}" sibTransId="{1877A302-9C43-4E1C-80DE-C34E63C253F6}"/>
    <dgm:cxn modelId="{D15AC66A-21FC-4268-A59C-8392F87A14F4}" srcId="{E33754F2-8EF6-4165-A272-0C44089C1005}" destId="{2EA2F36C-FEB8-4C20-8A2A-DB608B036009}" srcOrd="0" destOrd="0" parTransId="{EA7E5996-AA8F-4F52-AED4-88B9D7E64AD6}" sibTransId="{8FAF7F7B-A497-4E60-833F-2B69EFB1B856}"/>
    <dgm:cxn modelId="{DAAF607E-93AD-44B2-A741-0123A99E5606}" type="presOf" srcId="{ABE089FF-66A8-47CB-B4DE-11B7DAF0B45A}" destId="{95254071-D9BC-4246-8C40-F7F4AFF34ECB}" srcOrd="1" destOrd="0" presId="urn:microsoft.com/office/officeart/2009/3/layout/HorizontalOrganizationChart"/>
    <dgm:cxn modelId="{CCDD8882-BCAE-456C-8985-BC052BCCA220}" type="presOf" srcId="{E33754F2-8EF6-4165-A272-0C44089C1005}" destId="{DA68AC0C-DB8B-42ED-8112-0955CA7BD5A5}" srcOrd="0" destOrd="0" presId="urn:microsoft.com/office/officeart/2009/3/layout/HorizontalOrganizationChart"/>
    <dgm:cxn modelId="{9D80FB84-5614-47D1-910F-270B5CCC0554}" type="presOf" srcId="{0A042A23-74BE-4F9F-86DA-6381058BF085}" destId="{88569D65-0F94-4DC3-8EFE-8FCF66243BAE}" srcOrd="0" destOrd="0" presId="urn:microsoft.com/office/officeart/2009/3/layout/HorizontalOrganizationChart"/>
    <dgm:cxn modelId="{D5706F8E-2F3E-4398-9F04-213C4CAC5980}" srcId="{E33754F2-8EF6-4165-A272-0C44089C1005}" destId="{ABE089FF-66A8-47CB-B4DE-11B7DAF0B45A}" srcOrd="2" destOrd="0" parTransId="{C5BB152B-D525-46D7-9C46-5747D8EF7D00}" sibTransId="{39EE66BB-E277-4920-A278-345A5BB4ED46}"/>
    <dgm:cxn modelId="{E9D9D696-75A7-4EEA-8518-304D8B9FB51D}" type="presOf" srcId="{ABE089FF-66A8-47CB-B4DE-11B7DAF0B45A}" destId="{30C23D19-6A7B-49EC-B848-AF1D91EB77D4}" srcOrd="0" destOrd="0" presId="urn:microsoft.com/office/officeart/2009/3/layout/HorizontalOrganizationChart"/>
    <dgm:cxn modelId="{249DA2A0-1C13-492A-965D-3784D67A8BB0}" type="presOf" srcId="{E36BE7DF-4E75-49EA-8E25-3E3363700738}" destId="{FDCB0B41-D70E-4070-8239-59B5C7BF554C}" srcOrd="1" destOrd="0" presId="urn:microsoft.com/office/officeart/2009/3/layout/HorizontalOrganizationChart"/>
    <dgm:cxn modelId="{9DB3F6A5-EDAC-4A51-A423-2189D46DE403}" srcId="{ABE089FF-66A8-47CB-B4DE-11B7DAF0B45A}" destId="{4124D0A1-7C8A-4708-9A08-5E0A8D4C118B}" srcOrd="1" destOrd="0" parTransId="{CA69D00C-6F50-4E99-BE9F-B6321A130BF0}" sibTransId="{24192A50-D7F8-4298-8B43-F0F8CD4A0096}"/>
    <dgm:cxn modelId="{A7ED6CA9-3E1B-4B87-A28A-80F4B768D650}" type="presOf" srcId="{7F4D2959-5FF0-417B-982E-C9209677CA8B}" destId="{0D160A26-75EC-49FA-9834-A94EA60F1386}" srcOrd="1" destOrd="0" presId="urn:microsoft.com/office/officeart/2009/3/layout/HorizontalOrganizationChart"/>
    <dgm:cxn modelId="{033A8AAA-F631-4028-8502-BDBBC705F6F9}" srcId="{E33754F2-8EF6-4165-A272-0C44089C1005}" destId="{E36BE7DF-4E75-49EA-8E25-3E3363700738}" srcOrd="1" destOrd="0" parTransId="{9E98238D-332C-4CC6-B60F-85B53BF32E53}" sibTransId="{5668444E-C48A-4391-9F46-8ECE2D9151E9}"/>
    <dgm:cxn modelId="{218177AB-0892-413E-8C43-62272F1798C8}" type="presOf" srcId="{2EA2F36C-FEB8-4C20-8A2A-DB608B036009}" destId="{713DB4E5-1C62-47CC-979E-05B246CBE6B9}" srcOrd="0" destOrd="0" presId="urn:microsoft.com/office/officeart/2009/3/layout/HorizontalOrganizationChart"/>
    <dgm:cxn modelId="{1C8D0FC6-F05B-4785-B764-12E2E068E27D}" type="presOf" srcId="{4124D0A1-7C8A-4708-9A08-5E0A8D4C118B}" destId="{BA3A5502-0DCE-4D08-86C8-EF7A9A44B42D}" srcOrd="1" destOrd="0" presId="urn:microsoft.com/office/officeart/2009/3/layout/HorizontalOrganizationChart"/>
    <dgm:cxn modelId="{933A1CE5-9A4A-4E28-8509-A7E49AC891C1}" type="presOf" srcId="{7F4D2959-5FF0-417B-982E-C9209677CA8B}" destId="{2582E281-86C2-43BB-8B9B-9FAD3D600498}" srcOrd="0" destOrd="0" presId="urn:microsoft.com/office/officeart/2009/3/layout/HorizontalOrganizationChart"/>
    <dgm:cxn modelId="{E9E1DDCF-21E5-454C-8214-ECD9293FFD33}" type="presParOf" srcId="{DA68AC0C-DB8B-42ED-8112-0955CA7BD5A5}" destId="{0C7656E1-2690-4232-8F32-C1DE3D1DF5C6}" srcOrd="0" destOrd="0" presId="urn:microsoft.com/office/officeart/2009/3/layout/HorizontalOrganizationChart"/>
    <dgm:cxn modelId="{D0EB6BF3-C738-414D-ADF9-511BAB6C4638}" type="presParOf" srcId="{0C7656E1-2690-4232-8F32-C1DE3D1DF5C6}" destId="{65BB9E8A-FE29-48AE-B59C-01BAD1A18F9E}" srcOrd="0" destOrd="0" presId="urn:microsoft.com/office/officeart/2009/3/layout/HorizontalOrganizationChart"/>
    <dgm:cxn modelId="{978133E9-3B16-4AEF-8BBE-C2111B427E1E}" type="presParOf" srcId="{65BB9E8A-FE29-48AE-B59C-01BAD1A18F9E}" destId="{713DB4E5-1C62-47CC-979E-05B246CBE6B9}" srcOrd="0" destOrd="0" presId="urn:microsoft.com/office/officeart/2009/3/layout/HorizontalOrganizationChart"/>
    <dgm:cxn modelId="{A5A78007-EDC7-4727-92DB-2E69A037BF76}" type="presParOf" srcId="{65BB9E8A-FE29-48AE-B59C-01BAD1A18F9E}" destId="{D1FDE90B-59F4-42D3-AC7D-07E19B773261}" srcOrd="1" destOrd="0" presId="urn:microsoft.com/office/officeart/2009/3/layout/HorizontalOrganizationChart"/>
    <dgm:cxn modelId="{69D9BDC4-BAD7-426C-A370-5E0B730CC86E}" type="presParOf" srcId="{0C7656E1-2690-4232-8F32-C1DE3D1DF5C6}" destId="{08F3A4BA-FB7D-40FD-AEF6-845DA4092594}" srcOrd="1" destOrd="0" presId="urn:microsoft.com/office/officeart/2009/3/layout/HorizontalOrganizationChart"/>
    <dgm:cxn modelId="{30CA5595-3B82-47D1-BCD8-5F40B8573FA5}" type="presParOf" srcId="{0C7656E1-2690-4232-8F32-C1DE3D1DF5C6}" destId="{A9CFA39D-83B0-4446-B484-FBCB2EFBB3EB}" srcOrd="2" destOrd="0" presId="urn:microsoft.com/office/officeart/2009/3/layout/HorizontalOrganizationChart"/>
    <dgm:cxn modelId="{189C8602-8CC5-4DF5-AC3B-7FA6D1ED89FB}" type="presParOf" srcId="{DA68AC0C-DB8B-42ED-8112-0955CA7BD5A5}" destId="{2335C887-D711-43AE-94C2-87D5FBDC930E}" srcOrd="1" destOrd="0" presId="urn:microsoft.com/office/officeart/2009/3/layout/HorizontalOrganizationChart"/>
    <dgm:cxn modelId="{8D6B3B21-93E5-4598-AF98-57FAA8110343}" type="presParOf" srcId="{2335C887-D711-43AE-94C2-87D5FBDC930E}" destId="{8294B44F-EE9D-405A-AF6E-27ADF1EC00D8}" srcOrd="0" destOrd="0" presId="urn:microsoft.com/office/officeart/2009/3/layout/HorizontalOrganizationChart"/>
    <dgm:cxn modelId="{0CF5D169-E5CD-41AB-A03B-9606F9DD54A8}" type="presParOf" srcId="{8294B44F-EE9D-405A-AF6E-27ADF1EC00D8}" destId="{ABFCC8D6-CE2F-40F1-A6E8-2461C399562A}" srcOrd="0" destOrd="0" presId="urn:microsoft.com/office/officeart/2009/3/layout/HorizontalOrganizationChart"/>
    <dgm:cxn modelId="{B3B580C8-91E7-4E0C-93D4-27A7D00C6ED2}" type="presParOf" srcId="{8294B44F-EE9D-405A-AF6E-27ADF1EC00D8}" destId="{FDCB0B41-D70E-4070-8239-59B5C7BF554C}" srcOrd="1" destOrd="0" presId="urn:microsoft.com/office/officeart/2009/3/layout/HorizontalOrganizationChart"/>
    <dgm:cxn modelId="{0D4B2D5D-377F-416E-AC8C-E29F6EACAA21}" type="presParOf" srcId="{2335C887-D711-43AE-94C2-87D5FBDC930E}" destId="{CFB56553-74A6-45EB-AD64-20B7DE29984A}" srcOrd="1" destOrd="0" presId="urn:microsoft.com/office/officeart/2009/3/layout/HorizontalOrganizationChart"/>
    <dgm:cxn modelId="{217D7F60-0C28-488D-B661-C616B101248F}" type="presParOf" srcId="{2335C887-D711-43AE-94C2-87D5FBDC930E}" destId="{E482E273-FE84-45C5-95FD-4CFCBDC1F470}" srcOrd="2" destOrd="0" presId="urn:microsoft.com/office/officeart/2009/3/layout/HorizontalOrganizationChart"/>
    <dgm:cxn modelId="{86CD6788-BD96-4FA3-8A03-E68DB81BFDB5}" type="presParOf" srcId="{DA68AC0C-DB8B-42ED-8112-0955CA7BD5A5}" destId="{9666AA3A-2E9C-447D-9947-8A11282A36FB}" srcOrd="2" destOrd="0" presId="urn:microsoft.com/office/officeart/2009/3/layout/HorizontalOrganizationChart"/>
    <dgm:cxn modelId="{CE721834-8FB6-41CA-9200-E6D6C888F86C}" type="presParOf" srcId="{9666AA3A-2E9C-447D-9947-8A11282A36FB}" destId="{9887C98D-8108-4095-BB6A-360BEC077202}" srcOrd="0" destOrd="0" presId="urn:microsoft.com/office/officeart/2009/3/layout/HorizontalOrganizationChart"/>
    <dgm:cxn modelId="{1962DEE0-A86C-4C1C-B690-7244F492280E}" type="presParOf" srcId="{9887C98D-8108-4095-BB6A-360BEC077202}" destId="{30C23D19-6A7B-49EC-B848-AF1D91EB77D4}" srcOrd="0" destOrd="0" presId="urn:microsoft.com/office/officeart/2009/3/layout/HorizontalOrganizationChart"/>
    <dgm:cxn modelId="{FF7651D6-E21D-418D-985B-9FDDAB67F54F}" type="presParOf" srcId="{9887C98D-8108-4095-BB6A-360BEC077202}" destId="{95254071-D9BC-4246-8C40-F7F4AFF34ECB}" srcOrd="1" destOrd="0" presId="urn:microsoft.com/office/officeart/2009/3/layout/HorizontalOrganizationChart"/>
    <dgm:cxn modelId="{0F85ACA5-922A-41A2-B907-B88427C7288E}" type="presParOf" srcId="{9666AA3A-2E9C-447D-9947-8A11282A36FB}" destId="{DF8654D6-1AFC-4E4C-9C8E-F060548A4DCD}" srcOrd="1" destOrd="0" presId="urn:microsoft.com/office/officeart/2009/3/layout/HorizontalOrganizationChart"/>
    <dgm:cxn modelId="{7238FF09-C13D-4D0A-876B-382A2F4D6A9F}" type="presParOf" srcId="{DF8654D6-1AFC-4E4C-9C8E-F060548A4DCD}" destId="{88569D65-0F94-4DC3-8EFE-8FCF66243BAE}" srcOrd="0" destOrd="0" presId="urn:microsoft.com/office/officeart/2009/3/layout/HorizontalOrganizationChart"/>
    <dgm:cxn modelId="{11798208-E91C-4E2D-BB58-72E9DE102792}" type="presParOf" srcId="{DF8654D6-1AFC-4E4C-9C8E-F060548A4DCD}" destId="{43571FC2-ED73-4F87-AFD2-E30ACAA7B823}" srcOrd="1" destOrd="0" presId="urn:microsoft.com/office/officeart/2009/3/layout/HorizontalOrganizationChart"/>
    <dgm:cxn modelId="{7FD0DAD7-71EE-4E9B-956B-1696BF0B3216}" type="presParOf" srcId="{43571FC2-ED73-4F87-AFD2-E30ACAA7B823}" destId="{4AA2CD76-C300-441C-8D4A-85486F169C60}" srcOrd="0" destOrd="0" presId="urn:microsoft.com/office/officeart/2009/3/layout/HorizontalOrganizationChart"/>
    <dgm:cxn modelId="{96FFFD07-C679-421D-8875-C8734657AD1D}" type="presParOf" srcId="{4AA2CD76-C300-441C-8D4A-85486F169C60}" destId="{2582E281-86C2-43BB-8B9B-9FAD3D600498}" srcOrd="0" destOrd="0" presId="urn:microsoft.com/office/officeart/2009/3/layout/HorizontalOrganizationChart"/>
    <dgm:cxn modelId="{356BD394-9763-47F5-B870-6FCD8238DD56}" type="presParOf" srcId="{4AA2CD76-C300-441C-8D4A-85486F169C60}" destId="{0D160A26-75EC-49FA-9834-A94EA60F1386}" srcOrd="1" destOrd="0" presId="urn:microsoft.com/office/officeart/2009/3/layout/HorizontalOrganizationChart"/>
    <dgm:cxn modelId="{FD919835-FEF1-44C6-940A-2D10D3071402}" type="presParOf" srcId="{43571FC2-ED73-4F87-AFD2-E30ACAA7B823}" destId="{291B3042-0DA3-4A5F-9A84-1887A1BD5A62}" srcOrd="1" destOrd="0" presId="urn:microsoft.com/office/officeart/2009/3/layout/HorizontalOrganizationChart"/>
    <dgm:cxn modelId="{D02D49F4-881B-4DA9-85AC-19B6DCA4C348}" type="presParOf" srcId="{43571FC2-ED73-4F87-AFD2-E30ACAA7B823}" destId="{26436A79-FFEB-43DB-9EAA-F08DA86F256E}" srcOrd="2" destOrd="0" presId="urn:microsoft.com/office/officeart/2009/3/layout/HorizontalOrganizationChart"/>
    <dgm:cxn modelId="{D571D703-6CEA-45DA-821A-35B4A68F5A86}" type="presParOf" srcId="{DF8654D6-1AFC-4E4C-9C8E-F060548A4DCD}" destId="{88E8A2D1-70EC-4498-991A-18DAB7DB6B6E}" srcOrd="2" destOrd="0" presId="urn:microsoft.com/office/officeart/2009/3/layout/HorizontalOrganizationChart"/>
    <dgm:cxn modelId="{48C11FD7-5BD2-4187-BC0D-150420FC521F}" type="presParOf" srcId="{DF8654D6-1AFC-4E4C-9C8E-F060548A4DCD}" destId="{0F49D163-CC24-4944-9A97-E91FA7C2CC5F}" srcOrd="3" destOrd="0" presId="urn:microsoft.com/office/officeart/2009/3/layout/HorizontalOrganizationChart"/>
    <dgm:cxn modelId="{3A619B4B-8C99-4C60-B18E-1C2CDA2C8F5B}" type="presParOf" srcId="{0F49D163-CC24-4944-9A97-E91FA7C2CC5F}" destId="{FB04BA8F-76AD-421A-95F4-9CF13EBB35E1}" srcOrd="0" destOrd="0" presId="urn:microsoft.com/office/officeart/2009/3/layout/HorizontalOrganizationChart"/>
    <dgm:cxn modelId="{15D1BD82-C9F0-472F-B6F6-A5B23EB9A49B}" type="presParOf" srcId="{FB04BA8F-76AD-421A-95F4-9CF13EBB35E1}" destId="{CD2BF9AD-DB3E-4C53-94A1-809F981732CE}" srcOrd="0" destOrd="0" presId="urn:microsoft.com/office/officeart/2009/3/layout/HorizontalOrganizationChart"/>
    <dgm:cxn modelId="{9D9F9D69-8F61-4E74-AF7B-68C9988E7E79}" type="presParOf" srcId="{FB04BA8F-76AD-421A-95F4-9CF13EBB35E1}" destId="{BA3A5502-0DCE-4D08-86C8-EF7A9A44B42D}" srcOrd="1" destOrd="0" presId="urn:microsoft.com/office/officeart/2009/3/layout/HorizontalOrganizationChart"/>
    <dgm:cxn modelId="{096D0A40-10C2-47D3-809A-C65BC8DC4DBB}" type="presParOf" srcId="{0F49D163-CC24-4944-9A97-E91FA7C2CC5F}" destId="{6DF12455-DD68-4E1A-B6BE-E213BAE2AC55}" srcOrd="1" destOrd="0" presId="urn:microsoft.com/office/officeart/2009/3/layout/HorizontalOrganizationChart"/>
    <dgm:cxn modelId="{A9D51CE2-C230-4741-A2FE-AD660672ADC6}" type="presParOf" srcId="{0F49D163-CC24-4944-9A97-E91FA7C2CC5F}" destId="{C09BF5BB-93AA-4FEC-AF85-105119982A7E}" srcOrd="2" destOrd="0" presId="urn:microsoft.com/office/officeart/2009/3/layout/HorizontalOrganizationChart"/>
    <dgm:cxn modelId="{A1220118-1C66-4F42-8186-AA0926908436}" type="presParOf" srcId="{9666AA3A-2E9C-447D-9947-8A11282A36FB}" destId="{AF9694DF-0A73-4225-BC1F-292E6BBB9D4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54F50C-BE12-4059-ABB2-7A2A6729FD13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121CF98-EC72-45AF-9B7F-5A2B33F2CC68}">
      <dgm:prSet/>
      <dgm:spPr/>
      <dgm:t>
        <a:bodyPr/>
        <a:lstStyle/>
        <a:p>
          <a:r>
            <a:rPr lang="en-US"/>
            <a:t>If you have any updates to 2022 graduates (i.e., graduated over summer, added community service), I need to be notified so I can resubmit them</a:t>
          </a:r>
        </a:p>
      </dgm:t>
    </dgm:pt>
    <dgm:pt modelId="{036B08CF-06B0-4CB6-9194-C76FD45D2CDA}" type="parTrans" cxnId="{484219BE-881F-42C2-A3ED-29B48029A268}">
      <dgm:prSet/>
      <dgm:spPr/>
      <dgm:t>
        <a:bodyPr/>
        <a:lstStyle/>
        <a:p>
          <a:endParaRPr lang="en-US"/>
        </a:p>
      </dgm:t>
    </dgm:pt>
    <dgm:pt modelId="{793BD8EB-CAF9-4AB1-BA67-05C85275B33D}" type="sibTrans" cxnId="{484219BE-881F-42C2-A3ED-29B48029A268}">
      <dgm:prSet/>
      <dgm:spPr/>
      <dgm:t>
        <a:bodyPr/>
        <a:lstStyle/>
        <a:p>
          <a:endParaRPr lang="en-US"/>
        </a:p>
      </dgm:t>
    </dgm:pt>
    <dgm:pt modelId="{E85218CC-A26A-4247-A1CC-D54D931070EF}">
      <dgm:prSet/>
      <dgm:spPr/>
      <dgm:t>
        <a:bodyPr/>
        <a:lstStyle/>
        <a:p>
          <a:r>
            <a:rPr lang="en-US"/>
            <a:t>I will be sending you a list of your 2022 graduates that are eligible and haven’t completed the FFAA</a:t>
          </a:r>
        </a:p>
      </dgm:t>
    </dgm:pt>
    <dgm:pt modelId="{BF869DB1-B921-4CCD-946A-BE3FEAADBE84}" type="parTrans" cxnId="{8AA032E8-13B5-4F94-9D7B-B8E705B3CECB}">
      <dgm:prSet/>
      <dgm:spPr/>
      <dgm:t>
        <a:bodyPr/>
        <a:lstStyle/>
        <a:p>
          <a:endParaRPr lang="en-US"/>
        </a:p>
      </dgm:t>
    </dgm:pt>
    <dgm:pt modelId="{AD7E0B48-B9BB-4E98-ACE1-4EA2A506FD90}" type="sibTrans" cxnId="{8AA032E8-13B5-4F94-9D7B-B8E705B3CECB}">
      <dgm:prSet/>
      <dgm:spPr/>
      <dgm:t>
        <a:bodyPr/>
        <a:lstStyle/>
        <a:p>
          <a:endParaRPr lang="en-US"/>
        </a:p>
      </dgm:t>
    </dgm:pt>
    <dgm:pt modelId="{0E85D902-F094-4A6C-A8AD-2582053A3C24}">
      <dgm:prSet/>
      <dgm:spPr/>
      <dgm:t>
        <a:bodyPr/>
        <a:lstStyle/>
        <a:p>
          <a:r>
            <a:rPr lang="en-US"/>
            <a:t>I’ve worked on contacting all of them this summer but still have some that haven’t done the FFAA and hope you can get them to complete by the 8/31/2022 deadline</a:t>
          </a:r>
        </a:p>
      </dgm:t>
    </dgm:pt>
    <dgm:pt modelId="{DA55CDD5-2998-41E7-B8C4-E83ECDC0F68B}" type="parTrans" cxnId="{A2ACC049-6793-4C64-91FA-D383D92040A5}">
      <dgm:prSet/>
      <dgm:spPr/>
      <dgm:t>
        <a:bodyPr/>
        <a:lstStyle/>
        <a:p>
          <a:endParaRPr lang="en-US"/>
        </a:p>
      </dgm:t>
    </dgm:pt>
    <dgm:pt modelId="{60B5DF7C-5064-40FE-AB9B-DF3E84CDE81E}" type="sibTrans" cxnId="{A2ACC049-6793-4C64-91FA-D383D92040A5}">
      <dgm:prSet/>
      <dgm:spPr/>
      <dgm:t>
        <a:bodyPr/>
        <a:lstStyle/>
        <a:p>
          <a:endParaRPr lang="en-US"/>
        </a:p>
      </dgm:t>
    </dgm:pt>
    <dgm:pt modelId="{7D4991CE-1A7B-4E42-9DCB-E7E326275B7F}" type="pres">
      <dgm:prSet presAssocID="{5D54F50C-BE12-4059-ABB2-7A2A6729FD13}" presName="Name0" presStyleCnt="0">
        <dgm:presLayoutVars>
          <dgm:dir/>
          <dgm:animLvl val="lvl"/>
          <dgm:resizeHandles val="exact"/>
        </dgm:presLayoutVars>
      </dgm:prSet>
      <dgm:spPr/>
    </dgm:pt>
    <dgm:pt modelId="{3691C4D9-1FC2-4274-BB09-2782B54BECF7}" type="pres">
      <dgm:prSet presAssocID="{E85218CC-A26A-4247-A1CC-D54D931070EF}" presName="boxAndChildren" presStyleCnt="0"/>
      <dgm:spPr/>
    </dgm:pt>
    <dgm:pt modelId="{E23439D2-8901-44AE-B01E-CC2F845AFE57}" type="pres">
      <dgm:prSet presAssocID="{E85218CC-A26A-4247-A1CC-D54D931070EF}" presName="parentTextBox" presStyleLbl="node1" presStyleIdx="0" presStyleCnt="2"/>
      <dgm:spPr/>
    </dgm:pt>
    <dgm:pt modelId="{4508CC03-09CF-49A8-A422-BD3561A5DECF}" type="pres">
      <dgm:prSet presAssocID="{E85218CC-A26A-4247-A1CC-D54D931070EF}" presName="entireBox" presStyleLbl="node1" presStyleIdx="0" presStyleCnt="2"/>
      <dgm:spPr/>
    </dgm:pt>
    <dgm:pt modelId="{E82C5F0E-8FE2-4136-98C0-40048DFB4E87}" type="pres">
      <dgm:prSet presAssocID="{E85218CC-A26A-4247-A1CC-D54D931070EF}" presName="descendantBox" presStyleCnt="0"/>
      <dgm:spPr/>
    </dgm:pt>
    <dgm:pt modelId="{1027D973-A594-45E9-9A99-54441FAF8DFD}" type="pres">
      <dgm:prSet presAssocID="{0E85D902-F094-4A6C-A8AD-2582053A3C24}" presName="childTextBox" presStyleLbl="fgAccFollowNode1" presStyleIdx="0" presStyleCnt="1">
        <dgm:presLayoutVars>
          <dgm:bulletEnabled val="1"/>
        </dgm:presLayoutVars>
      </dgm:prSet>
      <dgm:spPr/>
    </dgm:pt>
    <dgm:pt modelId="{D014F8FC-CB07-4FF6-A3DD-31C2F2D9489E}" type="pres">
      <dgm:prSet presAssocID="{793BD8EB-CAF9-4AB1-BA67-05C85275B33D}" presName="sp" presStyleCnt="0"/>
      <dgm:spPr/>
    </dgm:pt>
    <dgm:pt modelId="{7DAF5BDF-DD78-4513-BFA2-D5CA5404FC8E}" type="pres">
      <dgm:prSet presAssocID="{F121CF98-EC72-45AF-9B7F-5A2B33F2CC68}" presName="arrowAndChildren" presStyleCnt="0"/>
      <dgm:spPr/>
    </dgm:pt>
    <dgm:pt modelId="{8A1D6FD8-2EE4-4499-9D55-5ADFB8B29944}" type="pres">
      <dgm:prSet presAssocID="{F121CF98-EC72-45AF-9B7F-5A2B33F2CC68}" presName="parentTextArrow" presStyleLbl="node1" presStyleIdx="1" presStyleCnt="2"/>
      <dgm:spPr/>
    </dgm:pt>
  </dgm:ptLst>
  <dgm:cxnLst>
    <dgm:cxn modelId="{8B9ADE23-7925-4BFD-863A-461F68A10082}" type="presOf" srcId="{E85218CC-A26A-4247-A1CC-D54D931070EF}" destId="{E23439D2-8901-44AE-B01E-CC2F845AFE57}" srcOrd="0" destOrd="0" presId="urn:microsoft.com/office/officeart/2005/8/layout/process4"/>
    <dgm:cxn modelId="{9654DE32-4746-426C-B100-47CD37B1E801}" type="presOf" srcId="{0E85D902-F094-4A6C-A8AD-2582053A3C24}" destId="{1027D973-A594-45E9-9A99-54441FAF8DFD}" srcOrd="0" destOrd="0" presId="urn:microsoft.com/office/officeart/2005/8/layout/process4"/>
    <dgm:cxn modelId="{A2ACC049-6793-4C64-91FA-D383D92040A5}" srcId="{E85218CC-A26A-4247-A1CC-D54D931070EF}" destId="{0E85D902-F094-4A6C-A8AD-2582053A3C24}" srcOrd="0" destOrd="0" parTransId="{DA55CDD5-2998-41E7-B8C4-E83ECDC0F68B}" sibTransId="{60B5DF7C-5064-40FE-AB9B-DF3E84CDE81E}"/>
    <dgm:cxn modelId="{3CA25B9A-63D6-4EE6-AFA3-2837C7CAF0B8}" type="presOf" srcId="{5D54F50C-BE12-4059-ABB2-7A2A6729FD13}" destId="{7D4991CE-1A7B-4E42-9DCB-E7E326275B7F}" srcOrd="0" destOrd="0" presId="urn:microsoft.com/office/officeart/2005/8/layout/process4"/>
    <dgm:cxn modelId="{484219BE-881F-42C2-A3ED-29B48029A268}" srcId="{5D54F50C-BE12-4059-ABB2-7A2A6729FD13}" destId="{F121CF98-EC72-45AF-9B7F-5A2B33F2CC68}" srcOrd="0" destOrd="0" parTransId="{036B08CF-06B0-4CB6-9194-C76FD45D2CDA}" sibTransId="{793BD8EB-CAF9-4AB1-BA67-05C85275B33D}"/>
    <dgm:cxn modelId="{60C1C9C5-882B-45AD-9764-5E2B981C24A1}" type="presOf" srcId="{E85218CC-A26A-4247-A1CC-D54D931070EF}" destId="{4508CC03-09CF-49A8-A422-BD3561A5DECF}" srcOrd="1" destOrd="0" presId="urn:microsoft.com/office/officeart/2005/8/layout/process4"/>
    <dgm:cxn modelId="{8AA032E8-13B5-4F94-9D7B-B8E705B3CECB}" srcId="{5D54F50C-BE12-4059-ABB2-7A2A6729FD13}" destId="{E85218CC-A26A-4247-A1CC-D54D931070EF}" srcOrd="1" destOrd="0" parTransId="{BF869DB1-B921-4CCD-946A-BE3FEAADBE84}" sibTransId="{AD7E0B48-B9BB-4E98-ACE1-4EA2A506FD90}"/>
    <dgm:cxn modelId="{3B7BA6F7-AC24-4C83-899B-102F89D991D2}" type="presOf" srcId="{F121CF98-EC72-45AF-9B7F-5A2B33F2CC68}" destId="{8A1D6FD8-2EE4-4499-9D55-5ADFB8B29944}" srcOrd="0" destOrd="0" presId="urn:microsoft.com/office/officeart/2005/8/layout/process4"/>
    <dgm:cxn modelId="{C96B9640-CCA8-4DAA-A8FE-8C294171E8D2}" type="presParOf" srcId="{7D4991CE-1A7B-4E42-9DCB-E7E326275B7F}" destId="{3691C4D9-1FC2-4274-BB09-2782B54BECF7}" srcOrd="0" destOrd="0" presId="urn:microsoft.com/office/officeart/2005/8/layout/process4"/>
    <dgm:cxn modelId="{44F0F26D-F46C-45D6-B06A-D25592884ED6}" type="presParOf" srcId="{3691C4D9-1FC2-4274-BB09-2782B54BECF7}" destId="{E23439D2-8901-44AE-B01E-CC2F845AFE57}" srcOrd="0" destOrd="0" presId="urn:microsoft.com/office/officeart/2005/8/layout/process4"/>
    <dgm:cxn modelId="{5A065883-D763-442C-A2A7-6FB6B61C270A}" type="presParOf" srcId="{3691C4D9-1FC2-4274-BB09-2782B54BECF7}" destId="{4508CC03-09CF-49A8-A422-BD3561A5DECF}" srcOrd="1" destOrd="0" presId="urn:microsoft.com/office/officeart/2005/8/layout/process4"/>
    <dgm:cxn modelId="{F2C67648-44CC-4EDE-8DBB-AC5F7E505294}" type="presParOf" srcId="{3691C4D9-1FC2-4274-BB09-2782B54BECF7}" destId="{E82C5F0E-8FE2-4136-98C0-40048DFB4E87}" srcOrd="2" destOrd="0" presId="urn:microsoft.com/office/officeart/2005/8/layout/process4"/>
    <dgm:cxn modelId="{4F43441D-7A5E-4031-A488-064A47402156}" type="presParOf" srcId="{E82C5F0E-8FE2-4136-98C0-40048DFB4E87}" destId="{1027D973-A594-45E9-9A99-54441FAF8DFD}" srcOrd="0" destOrd="0" presId="urn:microsoft.com/office/officeart/2005/8/layout/process4"/>
    <dgm:cxn modelId="{68AB38B6-AC22-4215-9BF0-763F01B10D61}" type="presParOf" srcId="{7D4991CE-1A7B-4E42-9DCB-E7E326275B7F}" destId="{D014F8FC-CB07-4FF6-A3DD-31C2F2D9489E}" srcOrd="1" destOrd="0" presId="urn:microsoft.com/office/officeart/2005/8/layout/process4"/>
    <dgm:cxn modelId="{AAF5B3BC-1830-4030-BAC0-6CA50EA8A9AE}" type="presParOf" srcId="{7D4991CE-1A7B-4E42-9DCB-E7E326275B7F}" destId="{7DAF5BDF-DD78-4513-BFA2-D5CA5404FC8E}" srcOrd="2" destOrd="0" presId="urn:microsoft.com/office/officeart/2005/8/layout/process4"/>
    <dgm:cxn modelId="{1AD0517C-B433-4FEF-B233-55A19275C1D7}" type="presParOf" srcId="{7DAF5BDF-DD78-4513-BFA2-D5CA5404FC8E}" destId="{8A1D6FD8-2EE4-4499-9D55-5ADFB8B2994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8EC6DE-0659-4173-851D-640B947CAF4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E2CFED5-24F5-4C54-8FAB-BD9D50BB08C5}">
      <dgm:prSet/>
      <dgm:spPr/>
      <dgm:t>
        <a:bodyPr/>
        <a:lstStyle/>
        <a:p>
          <a:r>
            <a:rPr lang="en-US" dirty="0"/>
            <a:t>Please complete the Financial Aid Survey (will be emailed by early next week)</a:t>
          </a:r>
        </a:p>
      </dgm:t>
    </dgm:pt>
    <dgm:pt modelId="{26A010A0-A59A-46C8-BC36-6539EC28905E}" type="parTrans" cxnId="{4D2BA7FC-60AF-464A-B7E9-270D94396D6C}">
      <dgm:prSet/>
      <dgm:spPr/>
      <dgm:t>
        <a:bodyPr/>
        <a:lstStyle/>
        <a:p>
          <a:endParaRPr lang="en-US"/>
        </a:p>
      </dgm:t>
    </dgm:pt>
    <dgm:pt modelId="{FE139B45-48AA-4EB9-9035-34E5B9AC6EF4}" type="sibTrans" cxnId="{4D2BA7FC-60AF-464A-B7E9-270D94396D6C}">
      <dgm:prSet/>
      <dgm:spPr/>
      <dgm:t>
        <a:bodyPr/>
        <a:lstStyle/>
        <a:p>
          <a:endParaRPr lang="en-US"/>
        </a:p>
      </dgm:t>
    </dgm:pt>
    <dgm:pt modelId="{0D3D4BD3-6A12-4A32-862D-7A5FD5223A05}">
      <dgm:prSet/>
      <dgm:spPr/>
      <dgm:t>
        <a:bodyPr/>
        <a:lstStyle/>
        <a:p>
          <a:r>
            <a:rPr lang="en-US"/>
            <a:t>Seminars should take place between late August-Early October</a:t>
          </a:r>
        </a:p>
      </dgm:t>
    </dgm:pt>
    <dgm:pt modelId="{5050B091-AD10-4A3E-A92D-86247B078E4B}" type="parTrans" cxnId="{D7E3FAC2-C540-4179-8754-29639E52AB74}">
      <dgm:prSet/>
      <dgm:spPr/>
      <dgm:t>
        <a:bodyPr/>
        <a:lstStyle/>
        <a:p>
          <a:endParaRPr lang="en-US"/>
        </a:p>
      </dgm:t>
    </dgm:pt>
    <dgm:pt modelId="{F143C3DE-7F18-422F-B386-DB978C659E80}" type="sibTrans" cxnId="{D7E3FAC2-C540-4179-8754-29639E52AB74}">
      <dgm:prSet/>
      <dgm:spPr/>
      <dgm:t>
        <a:bodyPr/>
        <a:lstStyle/>
        <a:p>
          <a:endParaRPr lang="en-US"/>
        </a:p>
      </dgm:t>
    </dgm:pt>
    <dgm:pt modelId="{D527E594-FF79-412E-8848-BE9BBF28574D}">
      <dgm:prSet/>
      <dgm:spPr/>
      <dgm:t>
        <a:bodyPr/>
        <a:lstStyle/>
        <a:p>
          <a:r>
            <a:rPr lang="en-US"/>
            <a:t>FAFSA Completion events should take place October-November</a:t>
          </a:r>
        </a:p>
      </dgm:t>
    </dgm:pt>
    <dgm:pt modelId="{D291A13F-6DAB-4D62-A7E4-E3D1844E0384}" type="parTrans" cxnId="{3AE57F83-9243-47AF-82E2-83BE5E9CDC1C}">
      <dgm:prSet/>
      <dgm:spPr/>
      <dgm:t>
        <a:bodyPr/>
        <a:lstStyle/>
        <a:p>
          <a:endParaRPr lang="en-US"/>
        </a:p>
      </dgm:t>
    </dgm:pt>
    <dgm:pt modelId="{8CD07058-0710-480D-85C9-80CAD6CACFA3}" type="sibTrans" cxnId="{3AE57F83-9243-47AF-82E2-83BE5E9CDC1C}">
      <dgm:prSet/>
      <dgm:spPr/>
      <dgm:t>
        <a:bodyPr/>
        <a:lstStyle/>
        <a:p>
          <a:endParaRPr lang="en-US"/>
        </a:p>
      </dgm:t>
    </dgm:pt>
    <dgm:pt modelId="{04E4DC49-68ED-4ED5-B376-6423C5DE5370}" type="pres">
      <dgm:prSet presAssocID="{198EC6DE-0659-4173-851D-640B947CAF4C}" presName="linear" presStyleCnt="0">
        <dgm:presLayoutVars>
          <dgm:animLvl val="lvl"/>
          <dgm:resizeHandles val="exact"/>
        </dgm:presLayoutVars>
      </dgm:prSet>
      <dgm:spPr/>
    </dgm:pt>
    <dgm:pt modelId="{F67C1176-7A14-45CB-A5D2-41A4CB17CBC2}" type="pres">
      <dgm:prSet presAssocID="{2E2CFED5-24F5-4C54-8FAB-BD9D50BB08C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94D9A23-D63F-4CD6-948F-73E9B12C53DC}" type="pres">
      <dgm:prSet presAssocID="{FE139B45-48AA-4EB9-9035-34E5B9AC6EF4}" presName="spacer" presStyleCnt="0"/>
      <dgm:spPr/>
    </dgm:pt>
    <dgm:pt modelId="{27246B75-32EE-4898-8583-B187CDCAF9E5}" type="pres">
      <dgm:prSet presAssocID="{0D3D4BD3-6A12-4A32-862D-7A5FD5223A0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9E30228-422F-40C9-A3CE-60ACE86D86F9}" type="pres">
      <dgm:prSet presAssocID="{F143C3DE-7F18-422F-B386-DB978C659E80}" presName="spacer" presStyleCnt="0"/>
      <dgm:spPr/>
    </dgm:pt>
    <dgm:pt modelId="{5A82DE99-1512-429F-BDCC-6AA4AFF87CBB}" type="pres">
      <dgm:prSet presAssocID="{D527E594-FF79-412E-8848-BE9BBF28574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1AD9719-A714-4E7F-AC59-AE4D3AABAA77}" type="presOf" srcId="{D527E594-FF79-412E-8848-BE9BBF28574D}" destId="{5A82DE99-1512-429F-BDCC-6AA4AFF87CBB}" srcOrd="0" destOrd="0" presId="urn:microsoft.com/office/officeart/2005/8/layout/vList2"/>
    <dgm:cxn modelId="{93BECF21-6B05-472A-9D06-5CEEDBDF372F}" type="presOf" srcId="{198EC6DE-0659-4173-851D-640B947CAF4C}" destId="{04E4DC49-68ED-4ED5-B376-6423C5DE5370}" srcOrd="0" destOrd="0" presId="urn:microsoft.com/office/officeart/2005/8/layout/vList2"/>
    <dgm:cxn modelId="{A42D2842-116C-47D6-899B-ADD508AB9D08}" type="presOf" srcId="{2E2CFED5-24F5-4C54-8FAB-BD9D50BB08C5}" destId="{F67C1176-7A14-45CB-A5D2-41A4CB17CBC2}" srcOrd="0" destOrd="0" presId="urn:microsoft.com/office/officeart/2005/8/layout/vList2"/>
    <dgm:cxn modelId="{3AE57F83-9243-47AF-82E2-83BE5E9CDC1C}" srcId="{198EC6DE-0659-4173-851D-640B947CAF4C}" destId="{D527E594-FF79-412E-8848-BE9BBF28574D}" srcOrd="2" destOrd="0" parTransId="{D291A13F-6DAB-4D62-A7E4-E3D1844E0384}" sibTransId="{8CD07058-0710-480D-85C9-80CAD6CACFA3}"/>
    <dgm:cxn modelId="{D7E3FAC2-C540-4179-8754-29639E52AB74}" srcId="{198EC6DE-0659-4173-851D-640B947CAF4C}" destId="{0D3D4BD3-6A12-4A32-862D-7A5FD5223A05}" srcOrd="1" destOrd="0" parTransId="{5050B091-AD10-4A3E-A92D-86247B078E4B}" sibTransId="{F143C3DE-7F18-422F-B386-DB978C659E80}"/>
    <dgm:cxn modelId="{450649D2-3482-4EB5-BFC2-EF7604AFC615}" type="presOf" srcId="{0D3D4BD3-6A12-4A32-862D-7A5FD5223A05}" destId="{27246B75-32EE-4898-8583-B187CDCAF9E5}" srcOrd="0" destOrd="0" presId="urn:microsoft.com/office/officeart/2005/8/layout/vList2"/>
    <dgm:cxn modelId="{4D2BA7FC-60AF-464A-B7E9-270D94396D6C}" srcId="{198EC6DE-0659-4173-851D-640B947CAF4C}" destId="{2E2CFED5-24F5-4C54-8FAB-BD9D50BB08C5}" srcOrd="0" destOrd="0" parTransId="{26A010A0-A59A-46C8-BC36-6539EC28905E}" sibTransId="{FE139B45-48AA-4EB9-9035-34E5B9AC6EF4}"/>
    <dgm:cxn modelId="{A4D91E45-49F9-4C49-B552-5CE33E833373}" type="presParOf" srcId="{04E4DC49-68ED-4ED5-B376-6423C5DE5370}" destId="{F67C1176-7A14-45CB-A5D2-41A4CB17CBC2}" srcOrd="0" destOrd="0" presId="urn:microsoft.com/office/officeart/2005/8/layout/vList2"/>
    <dgm:cxn modelId="{9EBFFC1E-5523-4DC6-8610-E30BB4A30879}" type="presParOf" srcId="{04E4DC49-68ED-4ED5-B376-6423C5DE5370}" destId="{794D9A23-D63F-4CD6-948F-73E9B12C53DC}" srcOrd="1" destOrd="0" presId="urn:microsoft.com/office/officeart/2005/8/layout/vList2"/>
    <dgm:cxn modelId="{D2926E54-8950-4724-8482-AACC4B26A8C6}" type="presParOf" srcId="{04E4DC49-68ED-4ED5-B376-6423C5DE5370}" destId="{27246B75-32EE-4898-8583-B187CDCAF9E5}" srcOrd="2" destOrd="0" presId="urn:microsoft.com/office/officeart/2005/8/layout/vList2"/>
    <dgm:cxn modelId="{BE2B397A-6EC6-4786-A816-5FB071B7F564}" type="presParOf" srcId="{04E4DC49-68ED-4ED5-B376-6423C5DE5370}" destId="{99E30228-422F-40C9-A3CE-60ACE86D86F9}" srcOrd="3" destOrd="0" presId="urn:microsoft.com/office/officeart/2005/8/layout/vList2"/>
    <dgm:cxn modelId="{2EEB0989-056E-449E-8826-61A5DE128AA6}" type="presParOf" srcId="{04E4DC49-68ED-4ED5-B376-6423C5DE5370}" destId="{5A82DE99-1512-429F-BDCC-6AA4AFF87CB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4FF98D-9C84-4DBF-8C75-297BB4904E1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6D93183-325F-4B24-A4B9-7469A1DC6F49}">
      <dgm:prSet/>
      <dgm:spPr/>
      <dgm:t>
        <a:bodyPr/>
        <a:lstStyle/>
        <a:p>
          <a:r>
            <a:rPr lang="en-US"/>
            <a:t>I will be setting up access for new counselors or updating access for counselors who have switched schools</a:t>
          </a:r>
        </a:p>
      </dgm:t>
    </dgm:pt>
    <dgm:pt modelId="{DA93DAF8-B21F-4FF1-9908-F8B53A251630}" type="parTrans" cxnId="{6A27E263-E0EF-4EC1-90FA-6DCAD7DAF773}">
      <dgm:prSet/>
      <dgm:spPr/>
      <dgm:t>
        <a:bodyPr/>
        <a:lstStyle/>
        <a:p>
          <a:endParaRPr lang="en-US"/>
        </a:p>
      </dgm:t>
    </dgm:pt>
    <dgm:pt modelId="{1A24ADDC-9ED9-48AD-8C6B-B17E7A485125}" type="sibTrans" cxnId="{6A27E263-E0EF-4EC1-90FA-6DCAD7DAF773}">
      <dgm:prSet/>
      <dgm:spPr/>
      <dgm:t>
        <a:bodyPr/>
        <a:lstStyle/>
        <a:p>
          <a:endParaRPr lang="en-US"/>
        </a:p>
      </dgm:t>
    </dgm:pt>
    <dgm:pt modelId="{FB1D6538-C1BB-4696-8711-3F129B2D1387}">
      <dgm:prSet/>
      <dgm:spPr/>
      <dgm:t>
        <a:bodyPr/>
        <a:lstStyle/>
        <a:p>
          <a:r>
            <a:rPr lang="en-US"/>
            <a:t>Be on the lookout for an email from the Office of Student Financial Aid (OSFA) with temporary credentials </a:t>
          </a:r>
        </a:p>
      </dgm:t>
    </dgm:pt>
    <dgm:pt modelId="{76BD0758-9F0E-49D8-ABB4-3AD9250993AC}" type="parTrans" cxnId="{D34FCEEB-3A2A-4CD2-ADE8-8AFC334D254C}">
      <dgm:prSet/>
      <dgm:spPr/>
      <dgm:t>
        <a:bodyPr/>
        <a:lstStyle/>
        <a:p>
          <a:endParaRPr lang="en-US"/>
        </a:p>
      </dgm:t>
    </dgm:pt>
    <dgm:pt modelId="{3D4BECAD-2B47-4AC9-A6E7-837E87B5F9ED}" type="sibTrans" cxnId="{D34FCEEB-3A2A-4CD2-ADE8-8AFC334D254C}">
      <dgm:prSet/>
      <dgm:spPr/>
      <dgm:t>
        <a:bodyPr/>
        <a:lstStyle/>
        <a:p>
          <a:endParaRPr lang="en-US"/>
        </a:p>
      </dgm:t>
    </dgm:pt>
    <dgm:pt modelId="{3F54EDBA-F93A-4B9F-A7E0-9FCC2461F20C}">
      <dgm:prSet/>
      <dgm:spPr/>
      <dgm:t>
        <a:bodyPr/>
        <a:lstStyle/>
        <a:p>
          <a:r>
            <a:rPr lang="en-US"/>
            <a:t>If you have been inactivated on the Bright Futures website or forgot your password, please email me so I can reset your access</a:t>
          </a:r>
        </a:p>
      </dgm:t>
    </dgm:pt>
    <dgm:pt modelId="{F0E411EF-6CA5-4697-A123-3DED7E6B1A7C}" type="parTrans" cxnId="{C144BAFE-7A9B-4D6D-AB6A-88C9418F4C36}">
      <dgm:prSet/>
      <dgm:spPr/>
      <dgm:t>
        <a:bodyPr/>
        <a:lstStyle/>
        <a:p>
          <a:endParaRPr lang="en-US"/>
        </a:p>
      </dgm:t>
    </dgm:pt>
    <dgm:pt modelId="{37A61AFD-FFCE-4D96-A8DB-414EEC93075C}" type="sibTrans" cxnId="{C144BAFE-7A9B-4D6D-AB6A-88C9418F4C36}">
      <dgm:prSet/>
      <dgm:spPr/>
      <dgm:t>
        <a:bodyPr/>
        <a:lstStyle/>
        <a:p>
          <a:endParaRPr lang="en-US"/>
        </a:p>
      </dgm:t>
    </dgm:pt>
    <dgm:pt modelId="{568D8B79-5D3D-4A7F-B812-6136ED196409}" type="pres">
      <dgm:prSet presAssocID="{644FF98D-9C84-4DBF-8C75-297BB4904E1D}" presName="linear" presStyleCnt="0">
        <dgm:presLayoutVars>
          <dgm:animLvl val="lvl"/>
          <dgm:resizeHandles val="exact"/>
        </dgm:presLayoutVars>
      </dgm:prSet>
      <dgm:spPr/>
    </dgm:pt>
    <dgm:pt modelId="{8F0DCA15-EE53-4399-BB22-68F43DE7EB90}" type="pres">
      <dgm:prSet presAssocID="{C6D93183-325F-4B24-A4B9-7469A1DC6F4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194E3C6-C7FB-42FC-890E-C6084D68E880}" type="pres">
      <dgm:prSet presAssocID="{C6D93183-325F-4B24-A4B9-7469A1DC6F49}" presName="childText" presStyleLbl="revTx" presStyleIdx="0" presStyleCnt="1">
        <dgm:presLayoutVars>
          <dgm:bulletEnabled val="1"/>
        </dgm:presLayoutVars>
      </dgm:prSet>
      <dgm:spPr/>
    </dgm:pt>
    <dgm:pt modelId="{CF675F32-C1AF-4BFA-8C43-C329E52B1A89}" type="pres">
      <dgm:prSet presAssocID="{3F54EDBA-F93A-4B9F-A7E0-9FCC2461F20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A27E263-E0EF-4EC1-90FA-6DCAD7DAF773}" srcId="{644FF98D-9C84-4DBF-8C75-297BB4904E1D}" destId="{C6D93183-325F-4B24-A4B9-7469A1DC6F49}" srcOrd="0" destOrd="0" parTransId="{DA93DAF8-B21F-4FF1-9908-F8B53A251630}" sibTransId="{1A24ADDC-9ED9-48AD-8C6B-B17E7A485125}"/>
    <dgm:cxn modelId="{3B2B70A8-D38C-40C7-91DF-93C580C4E7C1}" type="presOf" srcId="{FB1D6538-C1BB-4696-8711-3F129B2D1387}" destId="{6194E3C6-C7FB-42FC-890E-C6084D68E880}" srcOrd="0" destOrd="0" presId="urn:microsoft.com/office/officeart/2005/8/layout/vList2"/>
    <dgm:cxn modelId="{7263FCC8-08C1-423F-8592-C407F1DB866E}" type="presOf" srcId="{C6D93183-325F-4B24-A4B9-7469A1DC6F49}" destId="{8F0DCA15-EE53-4399-BB22-68F43DE7EB90}" srcOrd="0" destOrd="0" presId="urn:microsoft.com/office/officeart/2005/8/layout/vList2"/>
    <dgm:cxn modelId="{132FA8DB-2578-4607-9D68-05335E296206}" type="presOf" srcId="{3F54EDBA-F93A-4B9F-A7E0-9FCC2461F20C}" destId="{CF675F32-C1AF-4BFA-8C43-C329E52B1A89}" srcOrd="0" destOrd="0" presId="urn:microsoft.com/office/officeart/2005/8/layout/vList2"/>
    <dgm:cxn modelId="{009FD3E3-5304-4E2E-B23F-4C52A85882BE}" type="presOf" srcId="{644FF98D-9C84-4DBF-8C75-297BB4904E1D}" destId="{568D8B79-5D3D-4A7F-B812-6136ED196409}" srcOrd="0" destOrd="0" presId="urn:microsoft.com/office/officeart/2005/8/layout/vList2"/>
    <dgm:cxn modelId="{D34FCEEB-3A2A-4CD2-ADE8-8AFC334D254C}" srcId="{C6D93183-325F-4B24-A4B9-7469A1DC6F49}" destId="{FB1D6538-C1BB-4696-8711-3F129B2D1387}" srcOrd="0" destOrd="0" parTransId="{76BD0758-9F0E-49D8-ABB4-3AD9250993AC}" sibTransId="{3D4BECAD-2B47-4AC9-A6E7-837E87B5F9ED}"/>
    <dgm:cxn modelId="{C144BAFE-7A9B-4D6D-AB6A-88C9418F4C36}" srcId="{644FF98D-9C84-4DBF-8C75-297BB4904E1D}" destId="{3F54EDBA-F93A-4B9F-A7E0-9FCC2461F20C}" srcOrd="1" destOrd="0" parTransId="{F0E411EF-6CA5-4697-A123-3DED7E6B1A7C}" sibTransId="{37A61AFD-FFCE-4D96-A8DB-414EEC93075C}"/>
    <dgm:cxn modelId="{F2B4D66D-9BD2-443F-98F4-4CA942C8DF44}" type="presParOf" srcId="{568D8B79-5D3D-4A7F-B812-6136ED196409}" destId="{8F0DCA15-EE53-4399-BB22-68F43DE7EB90}" srcOrd="0" destOrd="0" presId="urn:microsoft.com/office/officeart/2005/8/layout/vList2"/>
    <dgm:cxn modelId="{3DF9C0A4-7145-4822-8B89-9E4210DE0684}" type="presParOf" srcId="{568D8B79-5D3D-4A7F-B812-6136ED196409}" destId="{6194E3C6-C7FB-42FC-890E-C6084D68E880}" srcOrd="1" destOrd="0" presId="urn:microsoft.com/office/officeart/2005/8/layout/vList2"/>
    <dgm:cxn modelId="{F5B32EE8-00C1-47A8-8F96-D74D35ABADDE}" type="presParOf" srcId="{568D8B79-5D3D-4A7F-B812-6136ED196409}" destId="{CF675F32-C1AF-4BFA-8C43-C329E52B1A8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A4EF97A-9EEB-4C91-96BC-8EA6D4CAFE21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6AD25F-6C57-462B-AEB1-F3B026F021D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Class of 2021</a:t>
          </a:r>
        </a:p>
      </dgm:t>
    </dgm:pt>
    <dgm:pt modelId="{E8C3DE3D-AC25-401D-81BA-0CD5F27D4567}" type="parTrans" cxnId="{90B2ABBB-A3B9-47D5-AC81-AAF80A90FBDA}">
      <dgm:prSet/>
      <dgm:spPr/>
      <dgm:t>
        <a:bodyPr/>
        <a:lstStyle/>
        <a:p>
          <a:endParaRPr lang="en-US"/>
        </a:p>
      </dgm:t>
    </dgm:pt>
    <dgm:pt modelId="{7FB37E78-8ECE-4BCC-964F-44DB6DB3859A}" type="sibTrans" cxnId="{90B2ABBB-A3B9-47D5-AC81-AAF80A90FBDA}">
      <dgm:prSet/>
      <dgm:spPr/>
      <dgm:t>
        <a:bodyPr/>
        <a:lstStyle/>
        <a:p>
          <a:endParaRPr lang="en-US"/>
        </a:p>
      </dgm:t>
    </dgm:pt>
    <dgm:pt modelId="{D92C3E8B-C0F6-46E5-BF28-F900781C3BB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Class of 2022 </a:t>
          </a:r>
        </a:p>
      </dgm:t>
    </dgm:pt>
    <dgm:pt modelId="{F40D29B3-0BF7-44F3-9A33-473C1585C879}" type="parTrans" cxnId="{D3C0BC30-7CD0-4B27-A203-031B1FB9F473}">
      <dgm:prSet/>
      <dgm:spPr/>
      <dgm:t>
        <a:bodyPr/>
        <a:lstStyle/>
        <a:p>
          <a:endParaRPr lang="en-US"/>
        </a:p>
      </dgm:t>
    </dgm:pt>
    <dgm:pt modelId="{280A2CC4-6996-4691-B3E5-FB67F035F1B9}" type="sibTrans" cxnId="{D3C0BC30-7CD0-4B27-A203-031B1FB9F473}">
      <dgm:prSet/>
      <dgm:spPr/>
      <dgm:t>
        <a:bodyPr/>
        <a:lstStyle/>
        <a:p>
          <a:endParaRPr lang="en-US"/>
        </a:p>
      </dgm:t>
    </dgm:pt>
    <dgm:pt modelId="{324E0519-0A54-4C3F-B9AE-7458B0246E8B}" type="pres">
      <dgm:prSet presAssocID="{9A4EF97A-9EEB-4C91-96BC-8EA6D4CAFE21}" presName="root" presStyleCnt="0">
        <dgm:presLayoutVars>
          <dgm:dir/>
          <dgm:resizeHandles val="exact"/>
        </dgm:presLayoutVars>
      </dgm:prSet>
      <dgm:spPr/>
    </dgm:pt>
    <dgm:pt modelId="{73BAC192-6303-4323-85C0-2374CB21F7BE}" type="pres">
      <dgm:prSet presAssocID="{646AD25F-6C57-462B-AEB1-F3B026F021DB}" presName="compNode" presStyleCnt="0"/>
      <dgm:spPr/>
    </dgm:pt>
    <dgm:pt modelId="{BC7572F0-28BC-40AC-8311-B47F85D592BD}" type="pres">
      <dgm:prSet presAssocID="{646AD25F-6C57-462B-AEB1-F3B026F021D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DB010628-EB7D-4CB4-AA1F-48E7EE868368}" type="pres">
      <dgm:prSet presAssocID="{646AD25F-6C57-462B-AEB1-F3B026F021DB}" presName="spaceRect" presStyleCnt="0"/>
      <dgm:spPr/>
    </dgm:pt>
    <dgm:pt modelId="{90DB7CAD-9C7B-430B-876A-01130347B602}" type="pres">
      <dgm:prSet presAssocID="{646AD25F-6C57-462B-AEB1-F3B026F021DB}" presName="textRect" presStyleLbl="revTx" presStyleIdx="0" presStyleCnt="2">
        <dgm:presLayoutVars>
          <dgm:chMax val="1"/>
          <dgm:chPref val="1"/>
        </dgm:presLayoutVars>
      </dgm:prSet>
      <dgm:spPr/>
    </dgm:pt>
    <dgm:pt modelId="{6D723D76-44BE-4DEE-9F2A-DBE773F172C0}" type="pres">
      <dgm:prSet presAssocID="{7FB37E78-8ECE-4BCC-964F-44DB6DB3859A}" presName="sibTrans" presStyleCnt="0"/>
      <dgm:spPr/>
    </dgm:pt>
    <dgm:pt modelId="{8878D315-987F-4A4E-90F5-15885B89988F}" type="pres">
      <dgm:prSet presAssocID="{D92C3E8B-C0F6-46E5-BF28-F900781C3BBD}" presName="compNode" presStyleCnt="0"/>
      <dgm:spPr/>
    </dgm:pt>
    <dgm:pt modelId="{7EA0801E-3932-4A02-A806-D57195C37593}" type="pres">
      <dgm:prSet presAssocID="{D92C3E8B-C0F6-46E5-BF28-F900781C3BB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9236144A-6809-48BB-B7FD-05956F5494CC}" type="pres">
      <dgm:prSet presAssocID="{D92C3E8B-C0F6-46E5-BF28-F900781C3BBD}" presName="spaceRect" presStyleCnt="0"/>
      <dgm:spPr/>
    </dgm:pt>
    <dgm:pt modelId="{645C7018-F2D8-4571-80BE-F1B75069E53C}" type="pres">
      <dgm:prSet presAssocID="{D92C3E8B-C0F6-46E5-BF28-F900781C3BBD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D3C0BC30-7CD0-4B27-A203-031B1FB9F473}" srcId="{9A4EF97A-9EEB-4C91-96BC-8EA6D4CAFE21}" destId="{D92C3E8B-C0F6-46E5-BF28-F900781C3BBD}" srcOrd="1" destOrd="0" parTransId="{F40D29B3-0BF7-44F3-9A33-473C1585C879}" sibTransId="{280A2CC4-6996-4691-B3E5-FB67F035F1B9}"/>
    <dgm:cxn modelId="{FED86B88-BBBE-4D29-9809-76B2E25FFE65}" type="presOf" srcId="{9A4EF97A-9EEB-4C91-96BC-8EA6D4CAFE21}" destId="{324E0519-0A54-4C3F-B9AE-7458B0246E8B}" srcOrd="0" destOrd="0" presId="urn:microsoft.com/office/officeart/2018/2/layout/IconLabelList"/>
    <dgm:cxn modelId="{3EE084AB-5956-44B3-AD72-85899B0D11B5}" type="presOf" srcId="{646AD25F-6C57-462B-AEB1-F3B026F021DB}" destId="{90DB7CAD-9C7B-430B-876A-01130347B602}" srcOrd="0" destOrd="0" presId="urn:microsoft.com/office/officeart/2018/2/layout/IconLabelList"/>
    <dgm:cxn modelId="{90B2ABBB-A3B9-47D5-AC81-AAF80A90FBDA}" srcId="{9A4EF97A-9EEB-4C91-96BC-8EA6D4CAFE21}" destId="{646AD25F-6C57-462B-AEB1-F3B026F021DB}" srcOrd="0" destOrd="0" parTransId="{E8C3DE3D-AC25-401D-81BA-0CD5F27D4567}" sibTransId="{7FB37E78-8ECE-4BCC-964F-44DB6DB3859A}"/>
    <dgm:cxn modelId="{90F894DB-A1F6-429E-8EA5-3D4644C8CBD9}" type="presOf" srcId="{D92C3E8B-C0F6-46E5-BF28-F900781C3BBD}" destId="{645C7018-F2D8-4571-80BE-F1B75069E53C}" srcOrd="0" destOrd="0" presId="urn:microsoft.com/office/officeart/2018/2/layout/IconLabelList"/>
    <dgm:cxn modelId="{340201D6-AF81-47AC-B14A-9A6BAC840D75}" type="presParOf" srcId="{324E0519-0A54-4C3F-B9AE-7458B0246E8B}" destId="{73BAC192-6303-4323-85C0-2374CB21F7BE}" srcOrd="0" destOrd="0" presId="urn:microsoft.com/office/officeart/2018/2/layout/IconLabelList"/>
    <dgm:cxn modelId="{A886C0AE-0802-4032-944D-C22680187FFE}" type="presParOf" srcId="{73BAC192-6303-4323-85C0-2374CB21F7BE}" destId="{BC7572F0-28BC-40AC-8311-B47F85D592BD}" srcOrd="0" destOrd="0" presId="urn:microsoft.com/office/officeart/2018/2/layout/IconLabelList"/>
    <dgm:cxn modelId="{6F2915CB-88CF-45B2-98E8-A0F0A82E8D90}" type="presParOf" srcId="{73BAC192-6303-4323-85C0-2374CB21F7BE}" destId="{DB010628-EB7D-4CB4-AA1F-48E7EE868368}" srcOrd="1" destOrd="0" presId="urn:microsoft.com/office/officeart/2018/2/layout/IconLabelList"/>
    <dgm:cxn modelId="{54C3C288-483B-4C2A-ADA2-3CBD3F955D2F}" type="presParOf" srcId="{73BAC192-6303-4323-85C0-2374CB21F7BE}" destId="{90DB7CAD-9C7B-430B-876A-01130347B602}" srcOrd="2" destOrd="0" presId="urn:microsoft.com/office/officeart/2018/2/layout/IconLabelList"/>
    <dgm:cxn modelId="{5D2F8B0B-7479-462E-81C1-B68D7B1E490F}" type="presParOf" srcId="{324E0519-0A54-4C3F-B9AE-7458B0246E8B}" destId="{6D723D76-44BE-4DEE-9F2A-DBE773F172C0}" srcOrd="1" destOrd="0" presId="urn:microsoft.com/office/officeart/2018/2/layout/IconLabelList"/>
    <dgm:cxn modelId="{1F583F71-46BD-4151-83DC-B5AC1EE7F41F}" type="presParOf" srcId="{324E0519-0A54-4C3F-B9AE-7458B0246E8B}" destId="{8878D315-987F-4A4E-90F5-15885B89988F}" srcOrd="2" destOrd="0" presId="urn:microsoft.com/office/officeart/2018/2/layout/IconLabelList"/>
    <dgm:cxn modelId="{63648885-D292-4F63-AA96-09856EA7A9B6}" type="presParOf" srcId="{8878D315-987F-4A4E-90F5-15885B89988F}" destId="{7EA0801E-3932-4A02-A806-D57195C37593}" srcOrd="0" destOrd="0" presId="urn:microsoft.com/office/officeart/2018/2/layout/IconLabelList"/>
    <dgm:cxn modelId="{40E7F494-2695-43A0-823D-01DD36D0859B}" type="presParOf" srcId="{8878D315-987F-4A4E-90F5-15885B89988F}" destId="{9236144A-6809-48BB-B7FD-05956F5494CC}" srcOrd="1" destOrd="0" presId="urn:microsoft.com/office/officeart/2018/2/layout/IconLabelList"/>
    <dgm:cxn modelId="{0F365A9D-6371-4778-8BDA-67CCF9E3BC7F}" type="presParOf" srcId="{8878D315-987F-4A4E-90F5-15885B89988F}" destId="{645C7018-F2D8-4571-80BE-F1B75069E53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8E8F87-4040-4295-8524-C2AAAFABA0E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2B801AF-DBC4-409B-8134-D2320426AEE3}">
      <dgm:prSet/>
      <dgm:spPr/>
      <dgm:t>
        <a:bodyPr/>
        <a:lstStyle/>
        <a:p>
          <a:r>
            <a:rPr lang="en-US" dirty="0"/>
            <a:t>11% (239/2134) of students eligible Free or Reduced Lunch met requirements for a Bright Futures scholarship</a:t>
          </a:r>
        </a:p>
      </dgm:t>
    </dgm:pt>
    <dgm:pt modelId="{314CD18D-F146-40E1-81B3-BB3AE92B75C0}" type="parTrans" cxnId="{0C55D5F8-B474-41D3-8508-5FC57918B16A}">
      <dgm:prSet/>
      <dgm:spPr/>
      <dgm:t>
        <a:bodyPr/>
        <a:lstStyle/>
        <a:p>
          <a:endParaRPr lang="en-US"/>
        </a:p>
      </dgm:t>
    </dgm:pt>
    <dgm:pt modelId="{4B13530F-BD84-4884-8B31-F2BBA0CDFB6D}" type="sibTrans" cxnId="{0C55D5F8-B474-41D3-8508-5FC57918B16A}">
      <dgm:prSet/>
      <dgm:spPr/>
      <dgm:t>
        <a:bodyPr/>
        <a:lstStyle/>
        <a:p>
          <a:endParaRPr lang="en-US"/>
        </a:p>
      </dgm:t>
    </dgm:pt>
    <dgm:pt modelId="{41E98F4F-3CAE-40C8-AF73-291BA805A5BD}">
      <dgm:prSet/>
      <dgm:spPr/>
      <dgm:t>
        <a:bodyPr/>
        <a:lstStyle/>
        <a:p>
          <a:r>
            <a:rPr lang="en-US"/>
            <a:t>24% (1162/4820) of students not eligible for F/R lunch met requirements for a scholarship</a:t>
          </a:r>
        </a:p>
      </dgm:t>
    </dgm:pt>
    <dgm:pt modelId="{E0A85EE9-01B1-454D-B0A0-FD1FEFAEC563}" type="parTrans" cxnId="{DB4EC74C-A355-4B78-AC65-6505BF8EC65A}">
      <dgm:prSet/>
      <dgm:spPr/>
      <dgm:t>
        <a:bodyPr/>
        <a:lstStyle/>
        <a:p>
          <a:endParaRPr lang="en-US"/>
        </a:p>
      </dgm:t>
    </dgm:pt>
    <dgm:pt modelId="{22845033-A3B8-4C44-93C8-3349EB4B54D8}" type="sibTrans" cxnId="{DB4EC74C-A355-4B78-AC65-6505BF8EC65A}">
      <dgm:prSet/>
      <dgm:spPr/>
      <dgm:t>
        <a:bodyPr/>
        <a:lstStyle/>
        <a:p>
          <a:endParaRPr lang="en-US"/>
        </a:p>
      </dgm:t>
    </dgm:pt>
    <dgm:pt modelId="{8DDF8A88-12F4-4156-8CC1-DA7F0F3532A2}" type="pres">
      <dgm:prSet presAssocID="{F68E8F87-4040-4295-8524-C2AAAFABA0E4}" presName="linear" presStyleCnt="0">
        <dgm:presLayoutVars>
          <dgm:animLvl val="lvl"/>
          <dgm:resizeHandles val="exact"/>
        </dgm:presLayoutVars>
      </dgm:prSet>
      <dgm:spPr/>
    </dgm:pt>
    <dgm:pt modelId="{AB4D4148-E3FF-4208-9CC9-135F73F19573}" type="pres">
      <dgm:prSet presAssocID="{02B801AF-DBC4-409B-8134-D2320426AEE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A3DB6D7-F557-4469-961A-9AC6F0D42D43}" type="pres">
      <dgm:prSet presAssocID="{4B13530F-BD84-4884-8B31-F2BBA0CDFB6D}" presName="spacer" presStyleCnt="0"/>
      <dgm:spPr/>
    </dgm:pt>
    <dgm:pt modelId="{B91E0C09-0183-469E-9803-20ED45EFB039}" type="pres">
      <dgm:prSet presAssocID="{41E98F4F-3CAE-40C8-AF73-291BA805A5B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511FF0C-E220-489B-81E1-5B9328D83973}" type="presOf" srcId="{F68E8F87-4040-4295-8524-C2AAAFABA0E4}" destId="{8DDF8A88-12F4-4156-8CC1-DA7F0F3532A2}" srcOrd="0" destOrd="0" presId="urn:microsoft.com/office/officeart/2005/8/layout/vList2"/>
    <dgm:cxn modelId="{DB4EC74C-A355-4B78-AC65-6505BF8EC65A}" srcId="{F68E8F87-4040-4295-8524-C2AAAFABA0E4}" destId="{41E98F4F-3CAE-40C8-AF73-291BA805A5BD}" srcOrd="1" destOrd="0" parTransId="{E0A85EE9-01B1-454D-B0A0-FD1FEFAEC563}" sibTransId="{22845033-A3B8-4C44-93C8-3349EB4B54D8}"/>
    <dgm:cxn modelId="{9D93DD56-AAC4-423E-B844-D0D4880EFE91}" type="presOf" srcId="{02B801AF-DBC4-409B-8134-D2320426AEE3}" destId="{AB4D4148-E3FF-4208-9CC9-135F73F19573}" srcOrd="0" destOrd="0" presId="urn:microsoft.com/office/officeart/2005/8/layout/vList2"/>
    <dgm:cxn modelId="{545FD8C9-CE7F-4B65-B413-0B0439B57671}" type="presOf" srcId="{41E98F4F-3CAE-40C8-AF73-291BA805A5BD}" destId="{B91E0C09-0183-469E-9803-20ED45EFB039}" srcOrd="0" destOrd="0" presId="urn:microsoft.com/office/officeart/2005/8/layout/vList2"/>
    <dgm:cxn modelId="{0C55D5F8-B474-41D3-8508-5FC57918B16A}" srcId="{F68E8F87-4040-4295-8524-C2AAAFABA0E4}" destId="{02B801AF-DBC4-409B-8134-D2320426AEE3}" srcOrd="0" destOrd="0" parTransId="{314CD18D-F146-40E1-81B3-BB3AE92B75C0}" sibTransId="{4B13530F-BD84-4884-8B31-F2BBA0CDFB6D}"/>
    <dgm:cxn modelId="{3186D74C-2DA9-4149-A5B6-CF742B7410FA}" type="presParOf" srcId="{8DDF8A88-12F4-4156-8CC1-DA7F0F3532A2}" destId="{AB4D4148-E3FF-4208-9CC9-135F73F19573}" srcOrd="0" destOrd="0" presId="urn:microsoft.com/office/officeart/2005/8/layout/vList2"/>
    <dgm:cxn modelId="{F2578B97-956A-454D-8D00-315D6454C07B}" type="presParOf" srcId="{8DDF8A88-12F4-4156-8CC1-DA7F0F3532A2}" destId="{6A3DB6D7-F557-4469-961A-9AC6F0D42D43}" srcOrd="1" destOrd="0" presId="urn:microsoft.com/office/officeart/2005/8/layout/vList2"/>
    <dgm:cxn modelId="{6078465E-8C12-4AB5-A009-571CD38F2D0C}" type="presParOf" srcId="{8DDF8A88-12F4-4156-8CC1-DA7F0F3532A2}" destId="{B91E0C09-0183-469E-9803-20ED45EFB03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E8A2D1-70EC-4498-991A-18DAB7DB6B6E}">
      <dsp:nvSpPr>
        <dsp:cNvPr id="0" name=""/>
        <dsp:cNvSpPr/>
      </dsp:nvSpPr>
      <dsp:spPr>
        <a:xfrm>
          <a:off x="2771179" y="4649759"/>
          <a:ext cx="553640" cy="595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6820" y="0"/>
              </a:lnTo>
              <a:lnTo>
                <a:pt x="276820" y="595163"/>
              </a:lnTo>
              <a:lnTo>
                <a:pt x="553640" y="59516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69D65-0F94-4DC3-8EFE-8FCF66243BAE}">
      <dsp:nvSpPr>
        <dsp:cNvPr id="0" name=""/>
        <dsp:cNvSpPr/>
      </dsp:nvSpPr>
      <dsp:spPr>
        <a:xfrm>
          <a:off x="2771179" y="4054595"/>
          <a:ext cx="553640" cy="595163"/>
        </a:xfrm>
        <a:custGeom>
          <a:avLst/>
          <a:gdLst/>
          <a:ahLst/>
          <a:cxnLst/>
          <a:rect l="0" t="0" r="0" b="0"/>
          <a:pathLst>
            <a:path>
              <a:moveTo>
                <a:pt x="0" y="595163"/>
              </a:moveTo>
              <a:lnTo>
                <a:pt x="276820" y="595163"/>
              </a:lnTo>
              <a:lnTo>
                <a:pt x="276820" y="0"/>
              </a:lnTo>
              <a:lnTo>
                <a:pt x="553640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3DB4E5-1C62-47CC-979E-05B246CBE6B9}">
      <dsp:nvSpPr>
        <dsp:cNvPr id="0" name=""/>
        <dsp:cNvSpPr/>
      </dsp:nvSpPr>
      <dsp:spPr>
        <a:xfrm>
          <a:off x="2976" y="1412"/>
          <a:ext cx="3254548" cy="16435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Governor signed into law that students can now use PAID WORK in lieu of the community service requirement</a:t>
          </a:r>
        </a:p>
      </dsp:txBody>
      <dsp:txXfrm>
        <a:off x="2976" y="1412"/>
        <a:ext cx="3254548" cy="1643568"/>
      </dsp:txXfrm>
    </dsp:sp>
    <dsp:sp modelId="{ABFCC8D6-CE2F-40F1-A6E8-2461C399562A}">
      <dsp:nvSpPr>
        <dsp:cNvPr id="0" name=""/>
        <dsp:cNvSpPr/>
      </dsp:nvSpPr>
      <dsp:spPr>
        <a:xfrm>
          <a:off x="2976" y="1991007"/>
          <a:ext cx="3349553" cy="12954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All award levels will require 100 hours of paid work </a:t>
          </a:r>
        </a:p>
      </dsp:txBody>
      <dsp:txXfrm>
        <a:off x="2976" y="1991007"/>
        <a:ext cx="3349553" cy="1295412"/>
      </dsp:txXfrm>
    </dsp:sp>
    <dsp:sp modelId="{30C23D19-6A7B-49EC-B848-AF1D91EB77D4}">
      <dsp:nvSpPr>
        <dsp:cNvPr id="0" name=""/>
        <dsp:cNvSpPr/>
      </dsp:nvSpPr>
      <dsp:spPr>
        <a:xfrm>
          <a:off x="2976" y="3803891"/>
          <a:ext cx="2768203" cy="16917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Awaiting additional information from the state </a:t>
          </a:r>
        </a:p>
      </dsp:txBody>
      <dsp:txXfrm>
        <a:off x="2976" y="3803891"/>
        <a:ext cx="2768203" cy="1691736"/>
      </dsp:txXfrm>
    </dsp:sp>
    <dsp:sp modelId="{2582E281-86C2-43BB-8B9B-9FAD3D600498}">
      <dsp:nvSpPr>
        <dsp:cNvPr id="0" name=""/>
        <dsp:cNvSpPr/>
      </dsp:nvSpPr>
      <dsp:spPr>
        <a:xfrm>
          <a:off x="3324820" y="3632444"/>
          <a:ext cx="2768203" cy="8443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Once announced, we will update our forms</a:t>
          </a:r>
        </a:p>
      </dsp:txBody>
      <dsp:txXfrm>
        <a:off x="3324820" y="3632444"/>
        <a:ext cx="2768203" cy="844301"/>
      </dsp:txXfrm>
    </dsp:sp>
    <dsp:sp modelId="{CD2BF9AD-DB3E-4C53-94A1-809F981732CE}">
      <dsp:nvSpPr>
        <dsp:cNvPr id="0" name=""/>
        <dsp:cNvSpPr/>
      </dsp:nvSpPr>
      <dsp:spPr>
        <a:xfrm>
          <a:off x="3324820" y="4822772"/>
          <a:ext cx="2768203" cy="8443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For now, please tell students to check back if they wish to count work hours---don’t use current forms for work hours! </a:t>
          </a:r>
        </a:p>
      </dsp:txBody>
      <dsp:txXfrm>
        <a:off x="3324820" y="4822772"/>
        <a:ext cx="2768203" cy="8443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08CC03-09CF-49A8-A422-BD3561A5DECF}">
      <dsp:nvSpPr>
        <dsp:cNvPr id="0" name=""/>
        <dsp:cNvSpPr/>
      </dsp:nvSpPr>
      <dsp:spPr>
        <a:xfrm>
          <a:off x="0" y="3216502"/>
          <a:ext cx="6096000" cy="21103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 will be sending you a list of your 2022 graduates that are eligible and haven’t completed the FFAA</a:t>
          </a:r>
        </a:p>
      </dsp:txBody>
      <dsp:txXfrm>
        <a:off x="0" y="3216502"/>
        <a:ext cx="6096000" cy="1139601"/>
      </dsp:txXfrm>
    </dsp:sp>
    <dsp:sp modelId="{1027D973-A594-45E9-9A99-54441FAF8DFD}">
      <dsp:nvSpPr>
        <dsp:cNvPr id="0" name=""/>
        <dsp:cNvSpPr/>
      </dsp:nvSpPr>
      <dsp:spPr>
        <a:xfrm>
          <a:off x="0" y="4313897"/>
          <a:ext cx="6096000" cy="97077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I’ve worked on contacting all of them this summer but still have some that haven’t done the FFAA and hope you can get them to complete by the 8/31/2022 deadline</a:t>
          </a:r>
        </a:p>
      </dsp:txBody>
      <dsp:txXfrm>
        <a:off x="0" y="4313897"/>
        <a:ext cx="6096000" cy="970772"/>
      </dsp:txXfrm>
    </dsp:sp>
    <dsp:sp modelId="{8A1D6FD8-2EE4-4499-9D55-5ADFB8B29944}">
      <dsp:nvSpPr>
        <dsp:cNvPr id="0" name=""/>
        <dsp:cNvSpPr/>
      </dsp:nvSpPr>
      <dsp:spPr>
        <a:xfrm rot="10800000">
          <a:off x="0" y="2403"/>
          <a:ext cx="6096000" cy="3245755"/>
        </a:xfrm>
        <a:prstGeom prst="upArrowCallout">
          <a:avLst/>
        </a:prstGeom>
        <a:solidFill>
          <a:schemeClr val="accent2">
            <a:hueOff val="-1516082"/>
            <a:satOff val="-6125"/>
            <a:lumOff val="33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If you have any updates to 2022 graduates (i.e., graduated over summer, added community service), I need to be notified so I can resubmit them</a:t>
          </a:r>
        </a:p>
      </dsp:txBody>
      <dsp:txXfrm rot="10800000">
        <a:off x="0" y="2403"/>
        <a:ext cx="6096000" cy="21089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7C1176-7A14-45CB-A5D2-41A4CB17CBC2}">
      <dsp:nvSpPr>
        <dsp:cNvPr id="0" name=""/>
        <dsp:cNvSpPr/>
      </dsp:nvSpPr>
      <dsp:spPr>
        <a:xfrm>
          <a:off x="0" y="18324"/>
          <a:ext cx="6096000" cy="17046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Please complete the Financial Aid Survey (will be emailed by early next week)</a:t>
          </a:r>
        </a:p>
      </dsp:txBody>
      <dsp:txXfrm>
        <a:off x="83216" y="101540"/>
        <a:ext cx="5929568" cy="1538258"/>
      </dsp:txXfrm>
    </dsp:sp>
    <dsp:sp modelId="{27246B75-32EE-4898-8583-B187CDCAF9E5}">
      <dsp:nvSpPr>
        <dsp:cNvPr id="0" name=""/>
        <dsp:cNvSpPr/>
      </dsp:nvSpPr>
      <dsp:spPr>
        <a:xfrm>
          <a:off x="0" y="1812294"/>
          <a:ext cx="6096000" cy="1704690"/>
        </a:xfrm>
        <a:prstGeom prst="roundRect">
          <a:avLst/>
        </a:prstGeom>
        <a:solidFill>
          <a:schemeClr val="accent2">
            <a:hueOff val="-758041"/>
            <a:satOff val="-3063"/>
            <a:lumOff val="16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Seminars should take place between late August-Early October</a:t>
          </a:r>
        </a:p>
      </dsp:txBody>
      <dsp:txXfrm>
        <a:off x="83216" y="1895510"/>
        <a:ext cx="5929568" cy="1538258"/>
      </dsp:txXfrm>
    </dsp:sp>
    <dsp:sp modelId="{5A82DE99-1512-429F-BDCC-6AA4AFF87CBB}">
      <dsp:nvSpPr>
        <dsp:cNvPr id="0" name=""/>
        <dsp:cNvSpPr/>
      </dsp:nvSpPr>
      <dsp:spPr>
        <a:xfrm>
          <a:off x="0" y="3606265"/>
          <a:ext cx="6096000" cy="1704690"/>
        </a:xfrm>
        <a:prstGeom prst="roundRect">
          <a:avLst/>
        </a:prstGeom>
        <a:solidFill>
          <a:schemeClr val="accent2">
            <a:hueOff val="-1516082"/>
            <a:satOff val="-6125"/>
            <a:lumOff val="33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FAFSA Completion events should take place October-November</a:t>
          </a:r>
        </a:p>
      </dsp:txBody>
      <dsp:txXfrm>
        <a:off x="83216" y="3689481"/>
        <a:ext cx="5929568" cy="15382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DCA15-EE53-4399-BB22-68F43DE7EB90}">
      <dsp:nvSpPr>
        <dsp:cNvPr id="0" name=""/>
        <dsp:cNvSpPr/>
      </dsp:nvSpPr>
      <dsp:spPr>
        <a:xfrm>
          <a:off x="0" y="271200"/>
          <a:ext cx="10668000" cy="954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 will be setting up access for new counselors or updating access for counselors who have switched schools</a:t>
          </a:r>
        </a:p>
      </dsp:txBody>
      <dsp:txXfrm>
        <a:off x="46606" y="317806"/>
        <a:ext cx="10574788" cy="861507"/>
      </dsp:txXfrm>
    </dsp:sp>
    <dsp:sp modelId="{6194E3C6-C7FB-42FC-890E-C6084D68E880}">
      <dsp:nvSpPr>
        <dsp:cNvPr id="0" name=""/>
        <dsp:cNvSpPr/>
      </dsp:nvSpPr>
      <dsp:spPr>
        <a:xfrm>
          <a:off x="0" y="1225920"/>
          <a:ext cx="1066800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8709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Be on the lookout for an email from the Office of Student Financial Aid (OSFA) with temporary credentials </a:t>
          </a:r>
        </a:p>
      </dsp:txBody>
      <dsp:txXfrm>
        <a:off x="0" y="1225920"/>
        <a:ext cx="10668000" cy="596160"/>
      </dsp:txXfrm>
    </dsp:sp>
    <dsp:sp modelId="{CF675F32-C1AF-4BFA-8C43-C329E52B1A89}">
      <dsp:nvSpPr>
        <dsp:cNvPr id="0" name=""/>
        <dsp:cNvSpPr/>
      </dsp:nvSpPr>
      <dsp:spPr>
        <a:xfrm>
          <a:off x="0" y="1822080"/>
          <a:ext cx="10668000" cy="954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If you have been inactivated on the Bright Futures website or forgot your password, please email me so I can reset your access</a:t>
          </a:r>
        </a:p>
      </dsp:txBody>
      <dsp:txXfrm>
        <a:off x="46606" y="1868686"/>
        <a:ext cx="10574788" cy="8615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572F0-28BC-40AC-8311-B47F85D592BD}">
      <dsp:nvSpPr>
        <dsp:cNvPr id="0" name=""/>
        <dsp:cNvSpPr/>
      </dsp:nvSpPr>
      <dsp:spPr>
        <a:xfrm>
          <a:off x="2015953" y="19414"/>
          <a:ext cx="1837687" cy="18376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DB7CAD-9C7B-430B-876A-01130347B602}">
      <dsp:nvSpPr>
        <dsp:cNvPr id="0" name=""/>
        <dsp:cNvSpPr/>
      </dsp:nvSpPr>
      <dsp:spPr>
        <a:xfrm>
          <a:off x="892921" y="2308586"/>
          <a:ext cx="408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2044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/>
            <a:t>Class of 2021</a:t>
          </a:r>
        </a:p>
      </dsp:txBody>
      <dsp:txXfrm>
        <a:off x="892921" y="2308586"/>
        <a:ext cx="4083750" cy="720000"/>
      </dsp:txXfrm>
    </dsp:sp>
    <dsp:sp modelId="{7EA0801E-3932-4A02-A806-D57195C37593}">
      <dsp:nvSpPr>
        <dsp:cNvPr id="0" name=""/>
        <dsp:cNvSpPr/>
      </dsp:nvSpPr>
      <dsp:spPr>
        <a:xfrm>
          <a:off x="6814359" y="19414"/>
          <a:ext cx="1837687" cy="18376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5C7018-F2D8-4571-80BE-F1B75069E53C}">
      <dsp:nvSpPr>
        <dsp:cNvPr id="0" name=""/>
        <dsp:cNvSpPr/>
      </dsp:nvSpPr>
      <dsp:spPr>
        <a:xfrm>
          <a:off x="5691328" y="2308586"/>
          <a:ext cx="408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2044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/>
            <a:t>Class of 2022 </a:t>
          </a:r>
        </a:p>
      </dsp:txBody>
      <dsp:txXfrm>
        <a:off x="5691328" y="2308586"/>
        <a:ext cx="4083750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4D4148-E3FF-4208-9CC9-135F73F19573}">
      <dsp:nvSpPr>
        <dsp:cNvPr id="0" name=""/>
        <dsp:cNvSpPr/>
      </dsp:nvSpPr>
      <dsp:spPr>
        <a:xfrm>
          <a:off x="0" y="236003"/>
          <a:ext cx="6858000" cy="238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11% (239/2134) of students eligible Free or Reduced Lunch met requirements for a Bright Futures scholarship</a:t>
          </a:r>
        </a:p>
      </dsp:txBody>
      <dsp:txXfrm>
        <a:off x="116514" y="352517"/>
        <a:ext cx="6624972" cy="2153772"/>
      </dsp:txXfrm>
    </dsp:sp>
    <dsp:sp modelId="{B91E0C09-0183-469E-9803-20ED45EFB039}">
      <dsp:nvSpPr>
        <dsp:cNvPr id="0" name=""/>
        <dsp:cNvSpPr/>
      </dsp:nvSpPr>
      <dsp:spPr>
        <a:xfrm>
          <a:off x="0" y="2720723"/>
          <a:ext cx="6858000" cy="2386800"/>
        </a:xfrm>
        <a:prstGeom prst="roundRect">
          <a:avLst/>
        </a:prstGeom>
        <a:solidFill>
          <a:schemeClr val="accent2">
            <a:hueOff val="-1516082"/>
            <a:satOff val="-6125"/>
            <a:lumOff val="33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24% (1162/4820) of students not eligible for F/R lunch met requirements for a scholarship</a:t>
          </a:r>
        </a:p>
      </dsp:txBody>
      <dsp:txXfrm>
        <a:off x="116514" y="2837237"/>
        <a:ext cx="6624972" cy="2153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803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350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18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5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42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055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3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27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1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00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8/3/2022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84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8/3/2022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36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037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27" r:id="rId5"/>
    <p:sldLayoutId id="2147483728" r:id="rId6"/>
    <p:sldLayoutId id="2147483733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1/relationships/webextension" Target="../webextensions/webextension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we="http://schemas.microsoft.com/office/webextensions/webextension/2010/11" xmlns:pca="http://schemas.microsoft.com/office/powerpoint/2013/contentapp">
        <mc:Choice Requires="we pca">
          <p:graphicFrame>
            <p:nvGraphicFramePr>
              <p:cNvPr id="3" name="Add-in 2" title="Breaktime">
                <a:extLst>
                  <a:ext uri="{FF2B5EF4-FFF2-40B4-BE49-F238E27FC236}">
                    <a16:creationId xmlns:a16="http://schemas.microsoft.com/office/drawing/2014/main" id="{D652392D-F512-2A3E-12F2-CEF1BCD7694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286000" y="571499"/>
              <a:ext cx="7620000" cy="5715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3" name="Add-in 2" title="Breaktime">
                <a:extLst>
                  <a:ext uri="{FF2B5EF4-FFF2-40B4-BE49-F238E27FC236}">
                    <a16:creationId xmlns:a16="http://schemas.microsoft.com/office/drawing/2014/main" id="{D652392D-F512-2A3E-12F2-CEF1BCD7694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86000" y="571499"/>
                <a:ext cx="7620000" cy="571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63235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90437D-EE26-348A-474D-D3DCFEADF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009650"/>
            <a:ext cx="4400549" cy="1857375"/>
          </a:xfrm>
        </p:spPr>
        <p:txBody>
          <a:bodyPr anchor="b">
            <a:normAutofit/>
          </a:bodyPr>
          <a:lstStyle/>
          <a:p>
            <a:r>
              <a:rPr lang="en-US" dirty="0"/>
              <a:t>Class of 2021 Graduates</a:t>
            </a:r>
          </a:p>
        </p:txBody>
      </p:sp>
      <p:pic>
        <p:nvPicPr>
          <p:cNvPr id="16" name="Picture 4" descr="Blue ribbon rosette">
            <a:extLst>
              <a:ext uri="{FF2B5EF4-FFF2-40B4-BE49-F238E27FC236}">
                <a16:creationId xmlns:a16="http://schemas.microsoft.com/office/drawing/2014/main" id="{5519A482-4F1D-EA07-6805-F5AA861385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834" r="2253" b="2"/>
          <a:stretch/>
        </p:blipFill>
        <p:spPr>
          <a:xfrm>
            <a:off x="5752193" y="10"/>
            <a:ext cx="6439807" cy="6857989"/>
          </a:xfrm>
          <a:custGeom>
            <a:avLst/>
            <a:gdLst/>
            <a:ahLst/>
            <a:cxnLst/>
            <a:rect l="l" t="t" r="r" b="b"/>
            <a:pathLst>
              <a:path w="6439807" h="6857999">
                <a:moveTo>
                  <a:pt x="752157" y="6118149"/>
                </a:moveTo>
                <a:cubicBezTo>
                  <a:pt x="745608" y="6124102"/>
                  <a:pt x="737987" y="6129341"/>
                  <a:pt x="730938" y="6133722"/>
                </a:cubicBezTo>
                <a:cubicBezTo>
                  <a:pt x="723794" y="6138152"/>
                  <a:pt x="718448" y="6143474"/>
                  <a:pt x="714778" y="6149379"/>
                </a:cubicBezTo>
                <a:lnTo>
                  <a:pt x="709303" y="6166562"/>
                </a:lnTo>
                <a:lnTo>
                  <a:pt x="714778" y="6149380"/>
                </a:lnTo>
                <a:cubicBezTo>
                  <a:pt x="718448" y="6143474"/>
                  <a:pt x="723794" y="6138152"/>
                  <a:pt x="730938" y="6133723"/>
                </a:cubicBezTo>
                <a:cubicBezTo>
                  <a:pt x="737987" y="6129341"/>
                  <a:pt x="745608" y="6124102"/>
                  <a:pt x="752157" y="6118149"/>
                </a:cubicBezTo>
                <a:close/>
                <a:moveTo>
                  <a:pt x="844000" y="4941372"/>
                </a:moveTo>
                <a:lnTo>
                  <a:pt x="840670" y="4950868"/>
                </a:lnTo>
                <a:lnTo>
                  <a:pt x="830985" y="4991382"/>
                </a:lnTo>
                <a:lnTo>
                  <a:pt x="840670" y="4950869"/>
                </a:lnTo>
                <a:close/>
                <a:moveTo>
                  <a:pt x="840061" y="4749807"/>
                </a:moveTo>
                <a:cubicBezTo>
                  <a:pt x="852197" y="4762827"/>
                  <a:pt x="853054" y="4781365"/>
                  <a:pt x="854768" y="4799797"/>
                </a:cubicBezTo>
                <a:cubicBezTo>
                  <a:pt x="853054" y="4781365"/>
                  <a:pt x="852197" y="4762826"/>
                  <a:pt x="840061" y="4749807"/>
                </a:cubicBezTo>
                <a:close/>
                <a:moveTo>
                  <a:pt x="822263" y="4543185"/>
                </a:moveTo>
                <a:lnTo>
                  <a:pt x="816857" y="4557091"/>
                </a:lnTo>
                <a:cubicBezTo>
                  <a:pt x="805236" y="4573618"/>
                  <a:pt x="796449" y="4588275"/>
                  <a:pt x="790493" y="4602021"/>
                </a:cubicBezTo>
                <a:cubicBezTo>
                  <a:pt x="796449" y="4588275"/>
                  <a:pt x="805236" y="4573618"/>
                  <a:pt x="816857" y="4557092"/>
                </a:cubicBezTo>
                <a:cubicBezTo>
                  <a:pt x="819238" y="4553662"/>
                  <a:pt x="821286" y="4548281"/>
                  <a:pt x="822263" y="4543185"/>
                </a:cubicBezTo>
                <a:close/>
                <a:moveTo>
                  <a:pt x="356045" y="2819253"/>
                </a:moveTo>
                <a:lnTo>
                  <a:pt x="344401" y="2827483"/>
                </a:lnTo>
                <a:lnTo>
                  <a:pt x="344399" y="2827486"/>
                </a:lnTo>
                <a:lnTo>
                  <a:pt x="325551" y="2842392"/>
                </a:lnTo>
                <a:lnTo>
                  <a:pt x="315896" y="2861156"/>
                </a:lnTo>
                <a:lnTo>
                  <a:pt x="344399" y="2827486"/>
                </a:lnTo>
                <a:lnTo>
                  <a:pt x="344401" y="2827484"/>
                </a:lnTo>
                <a:close/>
                <a:moveTo>
                  <a:pt x="425699" y="1974015"/>
                </a:moveTo>
                <a:cubicBezTo>
                  <a:pt x="427224" y="1991685"/>
                  <a:pt x="433462" y="2008497"/>
                  <a:pt x="449941" y="2023547"/>
                </a:cubicBezTo>
                <a:cubicBezTo>
                  <a:pt x="441702" y="2016020"/>
                  <a:pt x="436022" y="2008056"/>
                  <a:pt x="432213" y="1999763"/>
                </a:cubicBezTo>
                <a:close/>
                <a:moveTo>
                  <a:pt x="442893" y="1768838"/>
                </a:moveTo>
                <a:cubicBezTo>
                  <a:pt x="451656" y="1779981"/>
                  <a:pt x="453942" y="1790986"/>
                  <a:pt x="452275" y="1801558"/>
                </a:cubicBezTo>
                <a:lnTo>
                  <a:pt x="451495" y="1785412"/>
                </a:lnTo>
                <a:cubicBezTo>
                  <a:pt x="450037" y="1779948"/>
                  <a:pt x="447274" y="1774411"/>
                  <a:pt x="442893" y="1768838"/>
                </a:cubicBezTo>
                <a:close/>
                <a:moveTo>
                  <a:pt x="333304" y="520953"/>
                </a:moveTo>
                <a:cubicBezTo>
                  <a:pt x="333742" y="528850"/>
                  <a:pt x="335479" y="536547"/>
                  <a:pt x="337867" y="544146"/>
                </a:cubicBezTo>
                <a:lnTo>
                  <a:pt x="340032" y="549926"/>
                </a:lnTo>
                <a:lnTo>
                  <a:pt x="340448" y="551717"/>
                </a:lnTo>
                <a:lnTo>
                  <a:pt x="346286" y="566616"/>
                </a:lnTo>
                <a:lnTo>
                  <a:pt x="346338" y="566754"/>
                </a:lnTo>
                <a:lnTo>
                  <a:pt x="352655" y="583595"/>
                </a:lnTo>
                <a:lnTo>
                  <a:pt x="359451" y="612658"/>
                </a:lnTo>
                <a:cubicBezTo>
                  <a:pt x="358988" y="604728"/>
                  <a:pt x="357231" y="597005"/>
                  <a:pt x="354829" y="589388"/>
                </a:cubicBezTo>
                <a:lnTo>
                  <a:pt x="352655" y="583595"/>
                </a:lnTo>
                <a:lnTo>
                  <a:pt x="352236" y="581804"/>
                </a:lnTo>
                <a:lnTo>
                  <a:pt x="346286" y="566616"/>
                </a:lnTo>
                <a:lnTo>
                  <a:pt x="340032" y="549926"/>
                </a:lnTo>
                <a:close/>
                <a:moveTo>
                  <a:pt x="384407" y="268794"/>
                </a:moveTo>
                <a:lnTo>
                  <a:pt x="387837" y="328017"/>
                </a:lnTo>
                <a:cubicBezTo>
                  <a:pt x="389527" y="318646"/>
                  <a:pt x="389932" y="309031"/>
                  <a:pt x="389283" y="299164"/>
                </a:cubicBezTo>
                <a:cubicBezTo>
                  <a:pt x="388634" y="289296"/>
                  <a:pt x="386932" y="279176"/>
                  <a:pt x="384407" y="268794"/>
                </a:cubicBezTo>
                <a:close/>
                <a:moveTo>
                  <a:pt x="66991" y="0"/>
                </a:moveTo>
                <a:lnTo>
                  <a:pt x="6439807" y="0"/>
                </a:lnTo>
                <a:lnTo>
                  <a:pt x="6439807" y="6857999"/>
                </a:lnTo>
                <a:lnTo>
                  <a:pt x="149318" y="6857999"/>
                </a:lnTo>
                <a:lnTo>
                  <a:pt x="149318" y="6857457"/>
                </a:lnTo>
                <a:lnTo>
                  <a:pt x="22079" y="6857457"/>
                </a:lnTo>
                <a:lnTo>
                  <a:pt x="26851" y="6796804"/>
                </a:lnTo>
                <a:cubicBezTo>
                  <a:pt x="32162" y="6777207"/>
                  <a:pt x="39591" y="6758011"/>
                  <a:pt x="44354" y="6738388"/>
                </a:cubicBezTo>
                <a:cubicBezTo>
                  <a:pt x="48736" y="6720103"/>
                  <a:pt x="58832" y="6702955"/>
                  <a:pt x="67214" y="6685617"/>
                </a:cubicBezTo>
                <a:cubicBezTo>
                  <a:pt x="83217" y="6652472"/>
                  <a:pt x="73120" y="6617036"/>
                  <a:pt x="77310" y="6583128"/>
                </a:cubicBezTo>
                <a:cubicBezTo>
                  <a:pt x="78646" y="6572269"/>
                  <a:pt x="80168" y="6561411"/>
                  <a:pt x="82837" y="6550742"/>
                </a:cubicBezTo>
                <a:cubicBezTo>
                  <a:pt x="89885" y="6521593"/>
                  <a:pt x="95981" y="6491874"/>
                  <a:pt x="105698" y="6463490"/>
                </a:cubicBezTo>
                <a:cubicBezTo>
                  <a:pt x="116555" y="6431292"/>
                  <a:pt x="131034" y="6400429"/>
                  <a:pt x="146085" y="6363664"/>
                </a:cubicBezTo>
                <a:cubicBezTo>
                  <a:pt x="142274" y="6350899"/>
                  <a:pt x="131986" y="6331277"/>
                  <a:pt x="131034" y="6311084"/>
                </a:cubicBezTo>
                <a:cubicBezTo>
                  <a:pt x="127795" y="6246121"/>
                  <a:pt x="145512" y="6185351"/>
                  <a:pt x="173519" y="6127247"/>
                </a:cubicBezTo>
                <a:cubicBezTo>
                  <a:pt x="181900" y="6109530"/>
                  <a:pt x="187424" y="6090477"/>
                  <a:pt x="195616" y="6072569"/>
                </a:cubicBezTo>
                <a:cubicBezTo>
                  <a:pt x="198472" y="6066284"/>
                  <a:pt x="204569" y="6058092"/>
                  <a:pt x="210287" y="6056948"/>
                </a:cubicBezTo>
                <a:cubicBezTo>
                  <a:pt x="243432" y="6050282"/>
                  <a:pt x="242862" y="6025515"/>
                  <a:pt x="244766" y="5999796"/>
                </a:cubicBezTo>
                <a:cubicBezTo>
                  <a:pt x="247051" y="5969124"/>
                  <a:pt x="252386" y="5938836"/>
                  <a:pt x="256958" y="5908355"/>
                </a:cubicBezTo>
                <a:cubicBezTo>
                  <a:pt x="257530" y="5904353"/>
                  <a:pt x="261530" y="5900735"/>
                  <a:pt x="264199" y="5897114"/>
                </a:cubicBezTo>
                <a:cubicBezTo>
                  <a:pt x="268199" y="5891590"/>
                  <a:pt x="274296" y="5886447"/>
                  <a:pt x="275818" y="5880348"/>
                </a:cubicBezTo>
                <a:cubicBezTo>
                  <a:pt x="283249" y="5849107"/>
                  <a:pt x="289535" y="5817674"/>
                  <a:pt x="296393" y="5786239"/>
                </a:cubicBezTo>
                <a:cubicBezTo>
                  <a:pt x="297919" y="5779191"/>
                  <a:pt x="299822" y="5771953"/>
                  <a:pt x="302870" y="5765474"/>
                </a:cubicBezTo>
                <a:cubicBezTo>
                  <a:pt x="305728" y="5759378"/>
                  <a:pt x="310682" y="5754234"/>
                  <a:pt x="313730" y="5748136"/>
                </a:cubicBezTo>
                <a:cubicBezTo>
                  <a:pt x="321921" y="5731564"/>
                  <a:pt x="329541" y="5714607"/>
                  <a:pt x="338685" y="5695178"/>
                </a:cubicBezTo>
                <a:cubicBezTo>
                  <a:pt x="321541" y="5684320"/>
                  <a:pt x="331258" y="5669647"/>
                  <a:pt x="339449" y="5651360"/>
                </a:cubicBezTo>
                <a:cubicBezTo>
                  <a:pt x="347831" y="5632691"/>
                  <a:pt x="350497" y="5611164"/>
                  <a:pt x="353546" y="5590590"/>
                </a:cubicBezTo>
                <a:cubicBezTo>
                  <a:pt x="359070" y="5552869"/>
                  <a:pt x="362499" y="5514957"/>
                  <a:pt x="367451" y="5477239"/>
                </a:cubicBezTo>
                <a:cubicBezTo>
                  <a:pt x="368595" y="5469236"/>
                  <a:pt x="370690" y="5460092"/>
                  <a:pt x="375454" y="5453995"/>
                </a:cubicBezTo>
                <a:cubicBezTo>
                  <a:pt x="407459" y="5412276"/>
                  <a:pt x="416411" y="5361598"/>
                  <a:pt x="413366" y="5313403"/>
                </a:cubicBezTo>
                <a:cubicBezTo>
                  <a:pt x="411078" y="5275491"/>
                  <a:pt x="409363" y="5238343"/>
                  <a:pt x="412601" y="5200813"/>
                </a:cubicBezTo>
                <a:cubicBezTo>
                  <a:pt x="412793" y="5197955"/>
                  <a:pt x="412411" y="5194145"/>
                  <a:pt x="410887" y="5192051"/>
                </a:cubicBezTo>
                <a:cubicBezTo>
                  <a:pt x="400791" y="5179097"/>
                  <a:pt x="400029" y="5165570"/>
                  <a:pt x="398315" y="5148995"/>
                </a:cubicBezTo>
                <a:cubicBezTo>
                  <a:pt x="395837" y="5125562"/>
                  <a:pt x="397553" y="5104036"/>
                  <a:pt x="401743" y="5082317"/>
                </a:cubicBezTo>
                <a:cubicBezTo>
                  <a:pt x="404791" y="5066505"/>
                  <a:pt x="411078" y="5050504"/>
                  <a:pt x="419080" y="5036405"/>
                </a:cubicBezTo>
                <a:cubicBezTo>
                  <a:pt x="430320" y="5016785"/>
                  <a:pt x="434701" y="4997922"/>
                  <a:pt x="419841" y="4979253"/>
                </a:cubicBezTo>
                <a:cubicBezTo>
                  <a:pt x="404029" y="4959061"/>
                  <a:pt x="409553" y="4936201"/>
                  <a:pt x="408983" y="4913909"/>
                </a:cubicBezTo>
                <a:cubicBezTo>
                  <a:pt x="408791" y="4904195"/>
                  <a:pt x="409174" y="4893907"/>
                  <a:pt x="406697" y="4884572"/>
                </a:cubicBezTo>
                <a:cubicBezTo>
                  <a:pt x="399647" y="4857522"/>
                  <a:pt x="388978" y="4831420"/>
                  <a:pt x="384216" y="4803988"/>
                </a:cubicBezTo>
                <a:cubicBezTo>
                  <a:pt x="381551" y="4788747"/>
                  <a:pt x="386312" y="4771793"/>
                  <a:pt x="389741" y="4755980"/>
                </a:cubicBezTo>
                <a:cubicBezTo>
                  <a:pt x="393361" y="4739978"/>
                  <a:pt x="398885" y="4724167"/>
                  <a:pt x="404601" y="4708734"/>
                </a:cubicBezTo>
                <a:cubicBezTo>
                  <a:pt x="408411" y="4698258"/>
                  <a:pt x="412031" y="4686828"/>
                  <a:pt x="418889" y="4678445"/>
                </a:cubicBezTo>
                <a:cubicBezTo>
                  <a:pt x="434510" y="4659393"/>
                  <a:pt x="437178" y="4639772"/>
                  <a:pt x="428986" y="4617291"/>
                </a:cubicBezTo>
                <a:cubicBezTo>
                  <a:pt x="427651" y="4613864"/>
                  <a:pt x="427651" y="4609863"/>
                  <a:pt x="427462" y="4606053"/>
                </a:cubicBezTo>
                <a:cubicBezTo>
                  <a:pt x="423462" y="4545086"/>
                  <a:pt x="420984" y="4484127"/>
                  <a:pt x="414888" y="4423545"/>
                </a:cubicBezTo>
                <a:cubicBezTo>
                  <a:pt x="412411" y="4398972"/>
                  <a:pt x="401553" y="4375349"/>
                  <a:pt x="394695" y="4351154"/>
                </a:cubicBezTo>
                <a:cubicBezTo>
                  <a:pt x="393361" y="4346201"/>
                  <a:pt x="391265" y="4340674"/>
                  <a:pt x="392218" y="4335722"/>
                </a:cubicBezTo>
                <a:cubicBezTo>
                  <a:pt x="401743" y="4281810"/>
                  <a:pt x="387837" y="4231324"/>
                  <a:pt x="369547" y="4181603"/>
                </a:cubicBezTo>
                <a:cubicBezTo>
                  <a:pt x="367642" y="4176461"/>
                  <a:pt x="368214" y="4170174"/>
                  <a:pt x="368595" y="4164458"/>
                </a:cubicBezTo>
                <a:cubicBezTo>
                  <a:pt x="369928" y="4148453"/>
                  <a:pt x="376597" y="4131119"/>
                  <a:pt x="372597" y="4116641"/>
                </a:cubicBezTo>
                <a:cubicBezTo>
                  <a:pt x="361545" y="4078159"/>
                  <a:pt x="348211" y="4040058"/>
                  <a:pt x="331447" y="4003861"/>
                </a:cubicBezTo>
                <a:cubicBezTo>
                  <a:pt x="314493" y="3967091"/>
                  <a:pt x="300203" y="3932993"/>
                  <a:pt x="317350" y="3890891"/>
                </a:cubicBezTo>
                <a:cubicBezTo>
                  <a:pt x="324589" y="3872985"/>
                  <a:pt x="319445" y="3849362"/>
                  <a:pt x="317541" y="3828785"/>
                </a:cubicBezTo>
                <a:cubicBezTo>
                  <a:pt x="316016" y="3813737"/>
                  <a:pt x="307442" y="3799258"/>
                  <a:pt x="307442" y="3784397"/>
                </a:cubicBezTo>
                <a:cubicBezTo>
                  <a:pt x="307442" y="3744770"/>
                  <a:pt x="297346" y="3709529"/>
                  <a:pt x="276771" y="3675238"/>
                </a:cubicBezTo>
                <a:cubicBezTo>
                  <a:pt x="268770" y="3661899"/>
                  <a:pt x="274105" y="3641134"/>
                  <a:pt x="272009" y="3623799"/>
                </a:cubicBezTo>
                <a:cubicBezTo>
                  <a:pt x="269533" y="3605509"/>
                  <a:pt x="267247" y="3586653"/>
                  <a:pt x="261721" y="3569124"/>
                </a:cubicBezTo>
                <a:cubicBezTo>
                  <a:pt x="247242" y="3523785"/>
                  <a:pt x="230859" y="3479015"/>
                  <a:pt x="215618" y="3433866"/>
                </a:cubicBezTo>
                <a:cubicBezTo>
                  <a:pt x="203045" y="3396719"/>
                  <a:pt x="212952" y="3360139"/>
                  <a:pt x="218285" y="3323372"/>
                </a:cubicBezTo>
                <a:cubicBezTo>
                  <a:pt x="221716" y="3300319"/>
                  <a:pt x="229907" y="3278795"/>
                  <a:pt x="217715" y="3252885"/>
                </a:cubicBezTo>
                <a:cubicBezTo>
                  <a:pt x="206093" y="3228119"/>
                  <a:pt x="208761" y="3196686"/>
                  <a:pt x="202474" y="3168870"/>
                </a:cubicBezTo>
                <a:cubicBezTo>
                  <a:pt x="197141" y="3145436"/>
                  <a:pt x="188566" y="3122770"/>
                  <a:pt x="180184" y="3100099"/>
                </a:cubicBezTo>
                <a:cubicBezTo>
                  <a:pt x="168753" y="3069235"/>
                  <a:pt x="156753" y="3038756"/>
                  <a:pt x="162468" y="3005035"/>
                </a:cubicBezTo>
                <a:cubicBezTo>
                  <a:pt x="168946" y="2966742"/>
                  <a:pt x="144561" y="2940455"/>
                  <a:pt x="128367" y="2910353"/>
                </a:cubicBezTo>
                <a:cubicBezTo>
                  <a:pt x="117318" y="2889587"/>
                  <a:pt x="109126" y="2866918"/>
                  <a:pt x="102267" y="2844248"/>
                </a:cubicBezTo>
                <a:cubicBezTo>
                  <a:pt x="93313" y="2813958"/>
                  <a:pt x="87978" y="2782716"/>
                  <a:pt x="79217" y="2752235"/>
                </a:cubicBezTo>
                <a:cubicBezTo>
                  <a:pt x="66072" y="2706131"/>
                  <a:pt x="55784" y="2659455"/>
                  <a:pt x="63024" y="2611450"/>
                </a:cubicBezTo>
                <a:cubicBezTo>
                  <a:pt x="66262" y="2589352"/>
                  <a:pt x="66072" y="2568774"/>
                  <a:pt x="61307" y="2546678"/>
                </a:cubicBezTo>
                <a:cubicBezTo>
                  <a:pt x="53497" y="2510483"/>
                  <a:pt x="52545" y="2473333"/>
                  <a:pt x="23399" y="2444184"/>
                </a:cubicBezTo>
                <a:cubicBezTo>
                  <a:pt x="13111" y="2433897"/>
                  <a:pt x="10446" y="2415420"/>
                  <a:pt x="5110" y="2400369"/>
                </a:cubicBezTo>
                <a:cubicBezTo>
                  <a:pt x="-1178" y="2383032"/>
                  <a:pt x="2062" y="2370270"/>
                  <a:pt x="20352" y="2360933"/>
                </a:cubicBezTo>
                <a:cubicBezTo>
                  <a:pt x="28541" y="2356744"/>
                  <a:pt x="36543" y="2344741"/>
                  <a:pt x="37878" y="2335405"/>
                </a:cubicBezTo>
                <a:cubicBezTo>
                  <a:pt x="41877" y="2307402"/>
                  <a:pt x="35972" y="2281683"/>
                  <a:pt x="23017" y="2254633"/>
                </a:cubicBezTo>
                <a:cubicBezTo>
                  <a:pt x="10825" y="2229296"/>
                  <a:pt x="12159" y="2197670"/>
                  <a:pt x="7395" y="2168903"/>
                </a:cubicBezTo>
                <a:cubicBezTo>
                  <a:pt x="5681" y="2158712"/>
                  <a:pt x="3062" y="2148519"/>
                  <a:pt x="871" y="2138304"/>
                </a:cubicBezTo>
                <a:lnTo>
                  <a:pt x="0" y="2131532"/>
                </a:lnTo>
                <a:lnTo>
                  <a:pt x="0" y="2072225"/>
                </a:lnTo>
                <a:lnTo>
                  <a:pt x="251" y="2069340"/>
                </a:lnTo>
                <a:cubicBezTo>
                  <a:pt x="2061" y="2056600"/>
                  <a:pt x="4156" y="2043835"/>
                  <a:pt x="5299" y="2030977"/>
                </a:cubicBezTo>
                <a:cubicBezTo>
                  <a:pt x="7203" y="2010974"/>
                  <a:pt x="6442" y="1990589"/>
                  <a:pt x="8729" y="1970586"/>
                </a:cubicBezTo>
                <a:cubicBezTo>
                  <a:pt x="10446" y="1954202"/>
                  <a:pt x="14826" y="1938009"/>
                  <a:pt x="18445" y="1921817"/>
                </a:cubicBezTo>
                <a:cubicBezTo>
                  <a:pt x="19779" y="1915912"/>
                  <a:pt x="24922" y="1910004"/>
                  <a:pt x="24161" y="1904673"/>
                </a:cubicBezTo>
                <a:cubicBezTo>
                  <a:pt x="15970" y="1851709"/>
                  <a:pt x="52545" y="1813610"/>
                  <a:pt x="68738" y="1768838"/>
                </a:cubicBezTo>
                <a:cubicBezTo>
                  <a:pt x="85885" y="1721785"/>
                  <a:pt x="112174" y="1676253"/>
                  <a:pt x="104364" y="1623675"/>
                </a:cubicBezTo>
                <a:cubicBezTo>
                  <a:pt x="99601" y="1591859"/>
                  <a:pt x="88551" y="1561189"/>
                  <a:pt x="81883" y="1529563"/>
                </a:cubicBezTo>
                <a:cubicBezTo>
                  <a:pt x="79597" y="1518324"/>
                  <a:pt x="79979" y="1505751"/>
                  <a:pt x="82264" y="1494509"/>
                </a:cubicBezTo>
                <a:cubicBezTo>
                  <a:pt x="92744" y="1440216"/>
                  <a:pt x="94267" y="1386684"/>
                  <a:pt x="77120" y="1333341"/>
                </a:cubicBezTo>
                <a:cubicBezTo>
                  <a:pt x="74262" y="1324198"/>
                  <a:pt x="71597" y="1314483"/>
                  <a:pt x="71597" y="1304955"/>
                </a:cubicBezTo>
                <a:cubicBezTo>
                  <a:pt x="71597" y="1252757"/>
                  <a:pt x="75597" y="1201512"/>
                  <a:pt x="94267" y="1151600"/>
                </a:cubicBezTo>
                <a:cubicBezTo>
                  <a:pt x="100554" y="1134834"/>
                  <a:pt x="96553" y="1114449"/>
                  <a:pt x="98078" y="1095972"/>
                </a:cubicBezTo>
                <a:cubicBezTo>
                  <a:pt x="99409" y="1078826"/>
                  <a:pt x="99981" y="1061298"/>
                  <a:pt x="104364" y="1044725"/>
                </a:cubicBezTo>
                <a:cubicBezTo>
                  <a:pt x="110839" y="1020529"/>
                  <a:pt x="111601" y="998052"/>
                  <a:pt x="105887" y="973095"/>
                </a:cubicBezTo>
                <a:cubicBezTo>
                  <a:pt x="100554" y="949281"/>
                  <a:pt x="103220" y="923562"/>
                  <a:pt x="103029" y="898797"/>
                </a:cubicBezTo>
                <a:cubicBezTo>
                  <a:pt x="102839" y="871173"/>
                  <a:pt x="102649" y="843552"/>
                  <a:pt x="103601" y="815929"/>
                </a:cubicBezTo>
                <a:cubicBezTo>
                  <a:pt x="103981" y="804877"/>
                  <a:pt x="111601" y="792306"/>
                  <a:pt x="108553" y="783158"/>
                </a:cubicBezTo>
                <a:cubicBezTo>
                  <a:pt x="98267" y="753633"/>
                  <a:pt x="110649" y="724104"/>
                  <a:pt x="105127" y="694576"/>
                </a:cubicBezTo>
                <a:cubicBezTo>
                  <a:pt x="102267" y="680096"/>
                  <a:pt x="110078" y="663713"/>
                  <a:pt x="110839" y="648092"/>
                </a:cubicBezTo>
                <a:cubicBezTo>
                  <a:pt x="112174" y="622564"/>
                  <a:pt x="111601" y="597037"/>
                  <a:pt x="111983" y="571508"/>
                </a:cubicBezTo>
                <a:cubicBezTo>
                  <a:pt x="112174" y="563125"/>
                  <a:pt x="112936" y="554933"/>
                  <a:pt x="113318" y="546552"/>
                </a:cubicBezTo>
                <a:cubicBezTo>
                  <a:pt x="113697" y="539121"/>
                  <a:pt x="115411" y="531310"/>
                  <a:pt x="114081" y="524262"/>
                </a:cubicBezTo>
                <a:cubicBezTo>
                  <a:pt x="109315" y="498733"/>
                  <a:pt x="101505" y="473587"/>
                  <a:pt x="98457" y="447870"/>
                </a:cubicBezTo>
                <a:cubicBezTo>
                  <a:pt x="95792" y="425581"/>
                  <a:pt x="99409" y="402529"/>
                  <a:pt x="97505" y="380050"/>
                </a:cubicBezTo>
                <a:cubicBezTo>
                  <a:pt x="94267" y="340425"/>
                  <a:pt x="88551" y="300800"/>
                  <a:pt x="84930" y="261173"/>
                </a:cubicBezTo>
                <a:cubicBezTo>
                  <a:pt x="84168" y="252600"/>
                  <a:pt x="88934" y="243648"/>
                  <a:pt x="89314" y="234883"/>
                </a:cubicBezTo>
                <a:cubicBezTo>
                  <a:pt x="90266" y="207450"/>
                  <a:pt x="90457" y="180017"/>
                  <a:pt x="91027" y="152584"/>
                </a:cubicBezTo>
                <a:cubicBezTo>
                  <a:pt x="91218" y="136963"/>
                  <a:pt x="90647" y="121150"/>
                  <a:pt x="92361" y="105718"/>
                </a:cubicBezTo>
                <a:cubicBezTo>
                  <a:pt x="94647" y="85336"/>
                  <a:pt x="98078" y="66857"/>
                  <a:pt x="83217" y="47806"/>
                </a:cubicBezTo>
                <a:cubicBezTo>
                  <a:pt x="77453" y="40471"/>
                  <a:pt x="73691" y="32636"/>
                  <a:pt x="71207" y="24480"/>
                </a:cubicBezTo>
                <a:close/>
              </a:path>
            </a:pathLst>
          </a:custGeom>
          <a:effectLst>
            <a:outerShdw blurRad="381000" dist="152400" dir="10800000" algn="tr" rotWithShape="0">
              <a:prstClr val="black">
                <a:alpha val="10000"/>
              </a:prstClr>
            </a:outerShdw>
          </a:effectLst>
        </p:spPr>
      </p:pic>
      <p:grpSp>
        <p:nvGrpSpPr>
          <p:cNvPr id="17" name="Group 10">
            <a:extLst>
              <a:ext uri="{FF2B5EF4-FFF2-40B4-BE49-F238E27FC236}">
                <a16:creationId xmlns:a16="http://schemas.microsoft.com/office/drawing/2014/main" id="{EE5D87AC-5CCC-4E1F-8B25-D3A605302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32356" y="0"/>
            <a:ext cx="874718" cy="6857455"/>
            <a:chOff x="5632356" y="0"/>
            <a:chExt cx="874718" cy="6857455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EFC8E10-A01A-44C0-92B4-4837ED6C4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2640986" y="2991370"/>
              <a:ext cx="6857455" cy="874716"/>
            </a:xfrm>
            <a:custGeom>
              <a:avLst/>
              <a:gdLst>
                <a:gd name="connsiteX0" fmla="*/ 6857455 w 6857455"/>
                <a:gd name="connsiteY0" fmla="*/ 804643 h 874716"/>
                <a:gd name="connsiteX1" fmla="*/ 6857455 w 6857455"/>
                <a:gd name="connsiteY1" fmla="*/ 562246 h 874716"/>
                <a:gd name="connsiteX2" fmla="*/ 6829178 w 6857455"/>
                <a:gd name="connsiteY2" fmla="*/ 551284 h 874716"/>
                <a:gd name="connsiteX3" fmla="*/ 6766024 w 6857455"/>
                <a:gd name="connsiteY3" fmla="*/ 500372 h 874716"/>
                <a:gd name="connsiteX4" fmla="*/ 6734971 w 6857455"/>
                <a:gd name="connsiteY4" fmla="*/ 500944 h 874716"/>
                <a:gd name="connsiteX5" fmla="*/ 6683915 w 6857455"/>
                <a:gd name="connsiteY5" fmla="*/ 507040 h 874716"/>
                <a:gd name="connsiteX6" fmla="*/ 6628860 w 6857455"/>
                <a:gd name="connsiteY6" fmla="*/ 495418 h 874716"/>
                <a:gd name="connsiteX7" fmla="*/ 6588662 w 6857455"/>
                <a:gd name="connsiteY7" fmla="*/ 487227 h 874716"/>
                <a:gd name="connsiteX8" fmla="*/ 6476074 w 6857455"/>
                <a:gd name="connsiteY8" fmla="*/ 511230 h 874716"/>
                <a:gd name="connsiteX9" fmla="*/ 6382345 w 6857455"/>
                <a:gd name="connsiteY9" fmla="*/ 534853 h 874716"/>
                <a:gd name="connsiteX10" fmla="*/ 6369391 w 6857455"/>
                <a:gd name="connsiteY10" fmla="*/ 531615 h 874716"/>
                <a:gd name="connsiteX11" fmla="*/ 6244799 w 6857455"/>
                <a:gd name="connsiteY11" fmla="*/ 512182 h 874716"/>
                <a:gd name="connsiteX12" fmla="*/ 6190315 w 6857455"/>
                <a:gd name="connsiteY12" fmla="*/ 485703 h 874716"/>
                <a:gd name="connsiteX13" fmla="*/ 6115446 w 6857455"/>
                <a:gd name="connsiteY13" fmla="*/ 462270 h 874716"/>
                <a:gd name="connsiteX14" fmla="*/ 6032194 w 6857455"/>
                <a:gd name="connsiteY14" fmla="*/ 434266 h 874716"/>
                <a:gd name="connsiteX15" fmla="*/ 5971042 w 6857455"/>
                <a:gd name="connsiteY15" fmla="*/ 420738 h 874716"/>
                <a:gd name="connsiteX16" fmla="*/ 5880933 w 6857455"/>
                <a:gd name="connsiteY16" fmla="*/ 430646 h 874716"/>
                <a:gd name="connsiteX17" fmla="*/ 5862452 w 6857455"/>
                <a:gd name="connsiteY17" fmla="*/ 438648 h 874716"/>
                <a:gd name="connsiteX18" fmla="*/ 5685283 w 6857455"/>
                <a:gd name="connsiteY18" fmla="*/ 498658 h 874716"/>
                <a:gd name="connsiteX19" fmla="*/ 5567169 w 6857455"/>
                <a:gd name="connsiteY19" fmla="*/ 499420 h 874716"/>
                <a:gd name="connsiteX20" fmla="*/ 5527923 w 6857455"/>
                <a:gd name="connsiteY20" fmla="*/ 490466 h 874716"/>
                <a:gd name="connsiteX21" fmla="*/ 5456292 w 6857455"/>
                <a:gd name="connsiteY21" fmla="*/ 450650 h 874716"/>
                <a:gd name="connsiteX22" fmla="*/ 5424670 w 6857455"/>
                <a:gd name="connsiteY22" fmla="*/ 444934 h 874716"/>
                <a:gd name="connsiteX23" fmla="*/ 5368662 w 6857455"/>
                <a:gd name="connsiteY23" fmla="*/ 441124 h 874716"/>
                <a:gd name="connsiteX24" fmla="*/ 5247118 w 6857455"/>
                <a:gd name="connsiteY24" fmla="*/ 444934 h 874716"/>
                <a:gd name="connsiteX25" fmla="*/ 5088617 w 6857455"/>
                <a:gd name="connsiteY25" fmla="*/ 428742 h 874716"/>
                <a:gd name="connsiteX26" fmla="*/ 5025750 w 6857455"/>
                <a:gd name="connsiteY26" fmla="*/ 433694 h 874716"/>
                <a:gd name="connsiteX27" fmla="*/ 4957930 w 6857455"/>
                <a:gd name="connsiteY27" fmla="*/ 442268 h 874716"/>
                <a:gd name="connsiteX28" fmla="*/ 4938116 w 6857455"/>
                <a:gd name="connsiteY28" fmla="*/ 441886 h 874716"/>
                <a:gd name="connsiteX29" fmla="*/ 4833910 w 6857455"/>
                <a:gd name="connsiteY29" fmla="*/ 421693 h 874716"/>
                <a:gd name="connsiteX30" fmla="*/ 4810095 w 6857455"/>
                <a:gd name="connsiteY30" fmla="*/ 408167 h 874716"/>
                <a:gd name="connsiteX31" fmla="*/ 4747991 w 6857455"/>
                <a:gd name="connsiteY31" fmla="*/ 413691 h 874716"/>
                <a:gd name="connsiteX32" fmla="*/ 4692745 w 6857455"/>
                <a:gd name="connsiteY32" fmla="*/ 435790 h 874716"/>
                <a:gd name="connsiteX33" fmla="*/ 4375933 w 6857455"/>
                <a:gd name="connsiteY33" fmla="*/ 483417 h 874716"/>
                <a:gd name="connsiteX34" fmla="*/ 4185426 w 6857455"/>
                <a:gd name="connsiteY34" fmla="*/ 484179 h 874716"/>
                <a:gd name="connsiteX35" fmla="*/ 4052072 w 6857455"/>
                <a:gd name="connsiteY35" fmla="*/ 505134 h 874716"/>
                <a:gd name="connsiteX36" fmla="*/ 4029973 w 6857455"/>
                <a:gd name="connsiteY36" fmla="*/ 527233 h 874716"/>
                <a:gd name="connsiteX37" fmla="*/ 3948626 w 6857455"/>
                <a:gd name="connsiteY37" fmla="*/ 550666 h 874716"/>
                <a:gd name="connsiteX38" fmla="*/ 3871280 w 6857455"/>
                <a:gd name="connsiteY38" fmla="*/ 502275 h 874716"/>
                <a:gd name="connsiteX39" fmla="*/ 3774312 w 6857455"/>
                <a:gd name="connsiteY39" fmla="*/ 429122 h 874716"/>
                <a:gd name="connsiteX40" fmla="*/ 3721543 w 6857455"/>
                <a:gd name="connsiteY40" fmla="*/ 428552 h 874716"/>
                <a:gd name="connsiteX41" fmla="*/ 3612763 w 6857455"/>
                <a:gd name="connsiteY41" fmla="*/ 414263 h 874716"/>
                <a:gd name="connsiteX42" fmla="*/ 3537323 w 6857455"/>
                <a:gd name="connsiteY42" fmla="*/ 389878 h 874716"/>
                <a:gd name="connsiteX43" fmla="*/ 3431593 w 6857455"/>
                <a:gd name="connsiteY43" fmla="*/ 360921 h 874716"/>
                <a:gd name="connsiteX44" fmla="*/ 3392158 w 6857455"/>
                <a:gd name="connsiteY44" fmla="*/ 345681 h 874716"/>
                <a:gd name="connsiteX45" fmla="*/ 3297856 w 6857455"/>
                <a:gd name="connsiteY45" fmla="*/ 323010 h 874716"/>
                <a:gd name="connsiteX46" fmla="*/ 3219748 w 6857455"/>
                <a:gd name="connsiteY46" fmla="*/ 308151 h 874716"/>
                <a:gd name="connsiteX47" fmla="*/ 3156692 w 6857455"/>
                <a:gd name="connsiteY47" fmla="*/ 261668 h 874716"/>
                <a:gd name="connsiteX48" fmla="*/ 3136497 w 6857455"/>
                <a:gd name="connsiteY48" fmla="*/ 237663 h 874716"/>
                <a:gd name="connsiteX49" fmla="*/ 3119733 w 6857455"/>
                <a:gd name="connsiteY49" fmla="*/ 222233 h 874716"/>
                <a:gd name="connsiteX50" fmla="*/ 3045436 w 6857455"/>
                <a:gd name="connsiteY50" fmla="*/ 131742 h 874716"/>
                <a:gd name="connsiteX51" fmla="*/ 3037054 w 6857455"/>
                <a:gd name="connsiteY51" fmla="*/ 124121 h 874716"/>
                <a:gd name="connsiteX52" fmla="*/ 2936466 w 6857455"/>
                <a:gd name="connsiteY52" fmla="*/ 82400 h 874716"/>
                <a:gd name="connsiteX53" fmla="*/ 2901031 w 6857455"/>
                <a:gd name="connsiteY53" fmla="*/ 59731 h 874716"/>
                <a:gd name="connsiteX54" fmla="*/ 2828259 w 6857455"/>
                <a:gd name="connsiteY54" fmla="*/ 3149 h 874716"/>
                <a:gd name="connsiteX55" fmla="*/ 2799492 w 6857455"/>
                <a:gd name="connsiteY55" fmla="*/ 1245 h 874716"/>
                <a:gd name="connsiteX56" fmla="*/ 2693570 w 6857455"/>
                <a:gd name="connsiteY56" fmla="*/ 35154 h 874716"/>
                <a:gd name="connsiteX57" fmla="*/ 2639847 w 6857455"/>
                <a:gd name="connsiteY57" fmla="*/ 73448 h 874716"/>
                <a:gd name="connsiteX58" fmla="*/ 2621178 w 6857455"/>
                <a:gd name="connsiteY58" fmla="*/ 88688 h 874716"/>
                <a:gd name="connsiteX59" fmla="*/ 2489348 w 6857455"/>
                <a:gd name="connsiteY59" fmla="*/ 72304 h 874716"/>
                <a:gd name="connsiteX60" fmla="*/ 2452580 w 6857455"/>
                <a:gd name="connsiteY60" fmla="*/ 68683 h 874716"/>
                <a:gd name="connsiteX61" fmla="*/ 2326464 w 6857455"/>
                <a:gd name="connsiteY61" fmla="*/ 50395 h 874716"/>
                <a:gd name="connsiteX62" fmla="*/ 2300365 w 6857455"/>
                <a:gd name="connsiteY62" fmla="*/ 54777 h 874716"/>
                <a:gd name="connsiteX63" fmla="*/ 2130434 w 6857455"/>
                <a:gd name="connsiteY63" fmla="*/ 58397 h 874716"/>
                <a:gd name="connsiteX64" fmla="*/ 2118621 w 6857455"/>
                <a:gd name="connsiteY64" fmla="*/ 47919 h 874716"/>
                <a:gd name="connsiteX65" fmla="*/ 2057659 w 6857455"/>
                <a:gd name="connsiteY65" fmla="*/ 16866 h 874716"/>
                <a:gd name="connsiteX66" fmla="*/ 1976314 w 6857455"/>
                <a:gd name="connsiteY66" fmla="*/ 8865 h 874716"/>
                <a:gd name="connsiteX67" fmla="*/ 1961454 w 6857455"/>
                <a:gd name="connsiteY67" fmla="*/ 11724 h 874716"/>
                <a:gd name="connsiteX68" fmla="*/ 1906588 w 6857455"/>
                <a:gd name="connsiteY68" fmla="*/ 30964 h 874716"/>
                <a:gd name="connsiteX69" fmla="*/ 1783330 w 6857455"/>
                <a:gd name="connsiteY69" fmla="*/ 48871 h 874716"/>
                <a:gd name="connsiteX70" fmla="*/ 1759327 w 6857455"/>
                <a:gd name="connsiteY70" fmla="*/ 55349 h 874716"/>
                <a:gd name="connsiteX71" fmla="*/ 1716082 w 6857455"/>
                <a:gd name="connsiteY71" fmla="*/ 65445 h 874716"/>
                <a:gd name="connsiteX72" fmla="*/ 1598920 w 6857455"/>
                <a:gd name="connsiteY72" fmla="*/ 72114 h 874716"/>
                <a:gd name="connsiteX73" fmla="*/ 1542150 w 6857455"/>
                <a:gd name="connsiteY73" fmla="*/ 62207 h 874716"/>
                <a:gd name="connsiteX74" fmla="*/ 1516813 w 6857455"/>
                <a:gd name="connsiteY74" fmla="*/ 62779 h 874716"/>
                <a:gd name="connsiteX75" fmla="*/ 1432228 w 6857455"/>
                <a:gd name="connsiteY75" fmla="*/ 88116 h 874716"/>
                <a:gd name="connsiteX76" fmla="*/ 1224765 w 6857455"/>
                <a:gd name="connsiteY76" fmla="*/ 71924 h 874716"/>
                <a:gd name="connsiteX77" fmla="*/ 1159231 w 6857455"/>
                <a:gd name="connsiteY77" fmla="*/ 58207 h 874716"/>
                <a:gd name="connsiteX78" fmla="*/ 1124370 w 6857455"/>
                <a:gd name="connsiteY78" fmla="*/ 56301 h 874716"/>
                <a:gd name="connsiteX79" fmla="*/ 1075600 w 6857455"/>
                <a:gd name="connsiteY79" fmla="*/ 75542 h 874716"/>
                <a:gd name="connsiteX80" fmla="*/ 986633 w 6857455"/>
                <a:gd name="connsiteY80" fmla="*/ 79162 h 874716"/>
                <a:gd name="connsiteX81" fmla="*/ 861089 w 6857455"/>
                <a:gd name="connsiteY81" fmla="*/ 76304 h 874716"/>
                <a:gd name="connsiteX82" fmla="*/ 759168 w 6857455"/>
                <a:gd name="connsiteY82" fmla="*/ 104689 h 874716"/>
                <a:gd name="connsiteX83" fmla="*/ 723735 w 6857455"/>
                <a:gd name="connsiteY83" fmla="*/ 140696 h 874716"/>
                <a:gd name="connsiteX84" fmla="*/ 647532 w 6857455"/>
                <a:gd name="connsiteY84" fmla="*/ 147934 h 874716"/>
                <a:gd name="connsiteX85" fmla="*/ 552659 w 6857455"/>
                <a:gd name="connsiteY85" fmla="*/ 95926 h 874716"/>
                <a:gd name="connsiteX86" fmla="*/ 541800 w 6857455"/>
                <a:gd name="connsiteY86" fmla="*/ 97640 h 874716"/>
                <a:gd name="connsiteX87" fmla="*/ 375107 w 6857455"/>
                <a:gd name="connsiteY87" fmla="*/ 123169 h 874716"/>
                <a:gd name="connsiteX88" fmla="*/ 273567 w 6857455"/>
                <a:gd name="connsiteY88" fmla="*/ 145458 h 874716"/>
                <a:gd name="connsiteX89" fmla="*/ 264043 w 6857455"/>
                <a:gd name="connsiteY89" fmla="*/ 154792 h 874716"/>
                <a:gd name="connsiteX90" fmla="*/ 169360 w 6857455"/>
                <a:gd name="connsiteY90" fmla="*/ 177273 h 874716"/>
                <a:gd name="connsiteX91" fmla="*/ 89347 w 6857455"/>
                <a:gd name="connsiteY91" fmla="*/ 157460 h 874716"/>
                <a:gd name="connsiteX92" fmla="*/ 34291 w 6857455"/>
                <a:gd name="connsiteY92" fmla="*/ 145268 h 874716"/>
                <a:gd name="connsiteX93" fmla="*/ 0 w 6857455"/>
                <a:gd name="connsiteY93" fmla="*/ 142056 h 874716"/>
                <a:gd name="connsiteX94" fmla="*/ 0 w 6857455"/>
                <a:gd name="connsiteY94" fmla="*/ 849556 h 874716"/>
                <a:gd name="connsiteX95" fmla="*/ 60652 w 6857455"/>
                <a:gd name="connsiteY95" fmla="*/ 844783 h 874716"/>
                <a:gd name="connsiteX96" fmla="*/ 119068 w 6857455"/>
                <a:gd name="connsiteY96" fmla="*/ 827281 h 874716"/>
                <a:gd name="connsiteX97" fmla="*/ 171840 w 6857455"/>
                <a:gd name="connsiteY97" fmla="*/ 804420 h 874716"/>
                <a:gd name="connsiteX98" fmla="*/ 274329 w 6857455"/>
                <a:gd name="connsiteY98" fmla="*/ 794324 h 874716"/>
                <a:gd name="connsiteX99" fmla="*/ 306715 w 6857455"/>
                <a:gd name="connsiteY99" fmla="*/ 788798 h 874716"/>
                <a:gd name="connsiteX100" fmla="*/ 393967 w 6857455"/>
                <a:gd name="connsiteY100" fmla="*/ 765937 h 874716"/>
                <a:gd name="connsiteX101" fmla="*/ 493793 w 6857455"/>
                <a:gd name="connsiteY101" fmla="*/ 725549 h 874716"/>
                <a:gd name="connsiteX102" fmla="*/ 546373 w 6857455"/>
                <a:gd name="connsiteY102" fmla="*/ 740600 h 874716"/>
                <a:gd name="connsiteX103" fmla="*/ 730211 w 6857455"/>
                <a:gd name="connsiteY103" fmla="*/ 698116 h 874716"/>
                <a:gd name="connsiteX104" fmla="*/ 784889 w 6857455"/>
                <a:gd name="connsiteY104" fmla="*/ 676018 h 874716"/>
                <a:gd name="connsiteX105" fmla="*/ 800509 w 6857455"/>
                <a:gd name="connsiteY105" fmla="*/ 661349 h 874716"/>
                <a:gd name="connsiteX106" fmla="*/ 857661 w 6857455"/>
                <a:gd name="connsiteY106" fmla="*/ 626868 h 874716"/>
                <a:gd name="connsiteX107" fmla="*/ 949102 w 6857455"/>
                <a:gd name="connsiteY107" fmla="*/ 614676 h 874716"/>
                <a:gd name="connsiteX108" fmla="*/ 960342 w 6857455"/>
                <a:gd name="connsiteY108" fmla="*/ 607435 h 874716"/>
                <a:gd name="connsiteX109" fmla="*/ 977109 w 6857455"/>
                <a:gd name="connsiteY109" fmla="*/ 595815 h 874716"/>
                <a:gd name="connsiteX110" fmla="*/ 1071218 w 6857455"/>
                <a:gd name="connsiteY110" fmla="*/ 575240 h 874716"/>
                <a:gd name="connsiteX111" fmla="*/ 1091983 w 6857455"/>
                <a:gd name="connsiteY111" fmla="*/ 568764 h 874716"/>
                <a:gd name="connsiteX112" fmla="*/ 1109321 w 6857455"/>
                <a:gd name="connsiteY112" fmla="*/ 557904 h 874716"/>
                <a:gd name="connsiteX113" fmla="*/ 1162279 w 6857455"/>
                <a:gd name="connsiteY113" fmla="*/ 532949 h 874716"/>
                <a:gd name="connsiteX114" fmla="*/ 1206097 w 6857455"/>
                <a:gd name="connsiteY114" fmla="*/ 532187 h 874716"/>
                <a:gd name="connsiteX115" fmla="*/ 1266867 w 6857455"/>
                <a:gd name="connsiteY115" fmla="*/ 518088 h 874716"/>
                <a:gd name="connsiteX116" fmla="*/ 1380219 w 6857455"/>
                <a:gd name="connsiteY116" fmla="*/ 504182 h 874716"/>
                <a:gd name="connsiteX117" fmla="*/ 1403461 w 6857455"/>
                <a:gd name="connsiteY117" fmla="*/ 496180 h 874716"/>
                <a:gd name="connsiteX118" fmla="*/ 1544054 w 6857455"/>
                <a:gd name="connsiteY118" fmla="*/ 458268 h 874716"/>
                <a:gd name="connsiteX119" fmla="*/ 1656644 w 6857455"/>
                <a:gd name="connsiteY119" fmla="*/ 459032 h 874716"/>
                <a:gd name="connsiteX120" fmla="*/ 1665406 w 6857455"/>
                <a:gd name="connsiteY120" fmla="*/ 460747 h 874716"/>
                <a:gd name="connsiteX121" fmla="*/ 1708461 w 6857455"/>
                <a:gd name="connsiteY121" fmla="*/ 473318 h 874716"/>
                <a:gd name="connsiteX122" fmla="*/ 1775140 w 6857455"/>
                <a:gd name="connsiteY122" fmla="*/ 469891 h 874716"/>
                <a:gd name="connsiteX123" fmla="*/ 1821051 w 6857455"/>
                <a:gd name="connsiteY123" fmla="*/ 452554 h 874716"/>
                <a:gd name="connsiteX124" fmla="*/ 1878203 w 6857455"/>
                <a:gd name="connsiteY124" fmla="*/ 451792 h 874716"/>
                <a:gd name="connsiteX125" fmla="*/ 1943547 w 6857455"/>
                <a:gd name="connsiteY125" fmla="*/ 462651 h 874716"/>
                <a:gd name="connsiteX126" fmla="*/ 1972884 w 6857455"/>
                <a:gd name="connsiteY126" fmla="*/ 464937 h 874716"/>
                <a:gd name="connsiteX127" fmla="*/ 2053469 w 6857455"/>
                <a:gd name="connsiteY127" fmla="*/ 487417 h 874716"/>
                <a:gd name="connsiteX128" fmla="*/ 2101477 w 6857455"/>
                <a:gd name="connsiteY128" fmla="*/ 481893 h 874716"/>
                <a:gd name="connsiteX129" fmla="*/ 2148722 w 6857455"/>
                <a:gd name="connsiteY129" fmla="*/ 467033 h 874716"/>
                <a:gd name="connsiteX130" fmla="*/ 2179011 w 6857455"/>
                <a:gd name="connsiteY130" fmla="*/ 452744 h 874716"/>
                <a:gd name="connsiteX131" fmla="*/ 2240165 w 6857455"/>
                <a:gd name="connsiteY131" fmla="*/ 442648 h 874716"/>
                <a:gd name="connsiteX132" fmla="*/ 2251404 w 6857455"/>
                <a:gd name="connsiteY132" fmla="*/ 444172 h 874716"/>
                <a:gd name="connsiteX133" fmla="*/ 2433912 w 6857455"/>
                <a:gd name="connsiteY133" fmla="*/ 456746 h 874716"/>
                <a:gd name="connsiteX134" fmla="*/ 2506302 w 6857455"/>
                <a:gd name="connsiteY134" fmla="*/ 476939 h 874716"/>
                <a:gd name="connsiteX135" fmla="*/ 2521735 w 6857455"/>
                <a:gd name="connsiteY135" fmla="*/ 479415 h 874716"/>
                <a:gd name="connsiteX136" fmla="*/ 2675854 w 6857455"/>
                <a:gd name="connsiteY136" fmla="*/ 502086 h 874716"/>
                <a:gd name="connsiteX137" fmla="*/ 2692998 w 6857455"/>
                <a:gd name="connsiteY137" fmla="*/ 503038 h 874716"/>
                <a:gd name="connsiteX138" fmla="*/ 2740816 w 6857455"/>
                <a:gd name="connsiteY138" fmla="*/ 499037 h 874716"/>
                <a:gd name="connsiteX139" fmla="*/ 2853596 w 6857455"/>
                <a:gd name="connsiteY139" fmla="*/ 540187 h 874716"/>
                <a:gd name="connsiteX140" fmla="*/ 2966565 w 6857455"/>
                <a:gd name="connsiteY140" fmla="*/ 554286 h 874716"/>
                <a:gd name="connsiteX141" fmla="*/ 3028671 w 6857455"/>
                <a:gd name="connsiteY141" fmla="*/ 554094 h 874716"/>
                <a:gd name="connsiteX142" fmla="*/ 3073059 w 6857455"/>
                <a:gd name="connsiteY142" fmla="*/ 564192 h 874716"/>
                <a:gd name="connsiteX143" fmla="*/ 3182219 w 6857455"/>
                <a:gd name="connsiteY143" fmla="*/ 594862 h 874716"/>
                <a:gd name="connsiteX144" fmla="*/ 3233656 w 6857455"/>
                <a:gd name="connsiteY144" fmla="*/ 599625 h 874716"/>
                <a:gd name="connsiteX145" fmla="*/ 3288332 w 6857455"/>
                <a:gd name="connsiteY145" fmla="*/ 609914 h 874716"/>
                <a:gd name="connsiteX146" fmla="*/ 3423591 w 6857455"/>
                <a:gd name="connsiteY146" fmla="*/ 656015 h 874716"/>
                <a:gd name="connsiteX147" fmla="*/ 3534084 w 6857455"/>
                <a:gd name="connsiteY147" fmla="*/ 653349 h 874716"/>
                <a:gd name="connsiteX148" fmla="*/ 3604571 w 6857455"/>
                <a:gd name="connsiteY148" fmla="*/ 653918 h 874716"/>
                <a:gd name="connsiteX149" fmla="*/ 3688586 w 6857455"/>
                <a:gd name="connsiteY149" fmla="*/ 669160 h 874716"/>
                <a:gd name="connsiteX150" fmla="*/ 3757358 w 6857455"/>
                <a:gd name="connsiteY150" fmla="*/ 691450 h 874716"/>
                <a:gd name="connsiteX151" fmla="*/ 3852421 w 6857455"/>
                <a:gd name="connsiteY151" fmla="*/ 709167 h 874716"/>
                <a:gd name="connsiteX152" fmla="*/ 3947104 w 6857455"/>
                <a:gd name="connsiteY152" fmla="*/ 743267 h 874716"/>
                <a:gd name="connsiteX153" fmla="*/ 4013208 w 6857455"/>
                <a:gd name="connsiteY153" fmla="*/ 769367 h 874716"/>
                <a:gd name="connsiteX154" fmla="*/ 4105222 w 6857455"/>
                <a:gd name="connsiteY154" fmla="*/ 792418 h 874716"/>
                <a:gd name="connsiteX155" fmla="*/ 4246006 w 6857455"/>
                <a:gd name="connsiteY155" fmla="*/ 808610 h 874716"/>
                <a:gd name="connsiteX156" fmla="*/ 4310779 w 6857455"/>
                <a:gd name="connsiteY156" fmla="*/ 810326 h 874716"/>
                <a:gd name="connsiteX157" fmla="*/ 4413272 w 6857455"/>
                <a:gd name="connsiteY157" fmla="*/ 848235 h 874716"/>
                <a:gd name="connsiteX158" fmla="*/ 4457087 w 6857455"/>
                <a:gd name="connsiteY158" fmla="*/ 866524 h 874716"/>
                <a:gd name="connsiteX159" fmla="*/ 4496523 w 6857455"/>
                <a:gd name="connsiteY159" fmla="*/ 851284 h 874716"/>
                <a:gd name="connsiteX160" fmla="*/ 4522050 w 6857455"/>
                <a:gd name="connsiteY160" fmla="*/ 833757 h 874716"/>
                <a:gd name="connsiteX161" fmla="*/ 4602824 w 6857455"/>
                <a:gd name="connsiteY161" fmla="*/ 848618 h 874716"/>
                <a:gd name="connsiteX162" fmla="*/ 4688553 w 6857455"/>
                <a:gd name="connsiteY162" fmla="*/ 864238 h 874716"/>
                <a:gd name="connsiteX163" fmla="*/ 4749895 w 6857455"/>
                <a:gd name="connsiteY163" fmla="*/ 874716 h 874716"/>
                <a:gd name="connsiteX164" fmla="*/ 4826480 w 6857455"/>
                <a:gd name="connsiteY164" fmla="*/ 866334 h 874716"/>
                <a:gd name="connsiteX165" fmla="*/ 4886870 w 6857455"/>
                <a:gd name="connsiteY165" fmla="*/ 862906 h 874716"/>
                <a:gd name="connsiteX166" fmla="*/ 4935639 w 6857455"/>
                <a:gd name="connsiteY166" fmla="*/ 853190 h 874716"/>
                <a:gd name="connsiteX167" fmla="*/ 4952784 w 6857455"/>
                <a:gd name="connsiteY167" fmla="*/ 847473 h 874716"/>
                <a:gd name="connsiteX168" fmla="*/ 5088617 w 6857455"/>
                <a:gd name="connsiteY168" fmla="*/ 802896 h 874716"/>
                <a:gd name="connsiteX169" fmla="*/ 5233781 w 6857455"/>
                <a:gd name="connsiteY169" fmla="*/ 767271 h 874716"/>
                <a:gd name="connsiteX170" fmla="*/ 5327893 w 6857455"/>
                <a:gd name="connsiteY170" fmla="*/ 789752 h 874716"/>
                <a:gd name="connsiteX171" fmla="*/ 5362946 w 6857455"/>
                <a:gd name="connsiteY171" fmla="*/ 789370 h 874716"/>
                <a:gd name="connsiteX172" fmla="*/ 5524115 w 6857455"/>
                <a:gd name="connsiteY172" fmla="*/ 794514 h 874716"/>
                <a:gd name="connsiteX173" fmla="*/ 5552500 w 6857455"/>
                <a:gd name="connsiteY173" fmla="*/ 800038 h 874716"/>
                <a:gd name="connsiteX174" fmla="*/ 5705857 w 6857455"/>
                <a:gd name="connsiteY174" fmla="*/ 777367 h 874716"/>
                <a:gd name="connsiteX175" fmla="*/ 5761485 w 6857455"/>
                <a:gd name="connsiteY175" fmla="*/ 773557 h 874716"/>
                <a:gd name="connsiteX176" fmla="*/ 5812731 w 6857455"/>
                <a:gd name="connsiteY176" fmla="*/ 767271 h 874716"/>
                <a:gd name="connsiteX177" fmla="*/ 5884361 w 6857455"/>
                <a:gd name="connsiteY177" fmla="*/ 765747 h 874716"/>
                <a:gd name="connsiteX178" fmla="*/ 5958660 w 6857455"/>
                <a:gd name="connsiteY178" fmla="*/ 768605 h 874716"/>
                <a:gd name="connsiteX179" fmla="*/ 6041528 w 6857455"/>
                <a:gd name="connsiteY179" fmla="*/ 768033 h 874716"/>
                <a:gd name="connsiteX180" fmla="*/ 6074297 w 6857455"/>
                <a:gd name="connsiteY180" fmla="*/ 763081 h 874716"/>
                <a:gd name="connsiteX181" fmla="*/ 6162880 w 6857455"/>
                <a:gd name="connsiteY181" fmla="*/ 766509 h 874716"/>
                <a:gd name="connsiteX182" fmla="*/ 6209364 w 6857455"/>
                <a:gd name="connsiteY182" fmla="*/ 760795 h 874716"/>
                <a:gd name="connsiteX183" fmla="*/ 6285948 w 6857455"/>
                <a:gd name="connsiteY183" fmla="*/ 759651 h 874716"/>
                <a:gd name="connsiteX184" fmla="*/ 6310905 w 6857455"/>
                <a:gd name="connsiteY184" fmla="*/ 758316 h 874716"/>
                <a:gd name="connsiteX185" fmla="*/ 6333194 w 6857455"/>
                <a:gd name="connsiteY185" fmla="*/ 757554 h 874716"/>
                <a:gd name="connsiteX186" fmla="*/ 6409586 w 6857455"/>
                <a:gd name="connsiteY186" fmla="*/ 773177 h 874716"/>
                <a:gd name="connsiteX187" fmla="*/ 6477407 w 6857455"/>
                <a:gd name="connsiteY187" fmla="*/ 774129 h 874716"/>
                <a:gd name="connsiteX188" fmla="*/ 6596283 w 6857455"/>
                <a:gd name="connsiteY188" fmla="*/ 786703 h 874716"/>
                <a:gd name="connsiteX189" fmla="*/ 6622573 w 6857455"/>
                <a:gd name="connsiteY189" fmla="*/ 782321 h 874716"/>
                <a:gd name="connsiteX190" fmla="*/ 6704872 w 6857455"/>
                <a:gd name="connsiteY190" fmla="*/ 780607 h 874716"/>
                <a:gd name="connsiteX191" fmla="*/ 6751738 w 6857455"/>
                <a:gd name="connsiteY191" fmla="*/ 779273 h 874716"/>
                <a:gd name="connsiteX192" fmla="*/ 6809650 w 6857455"/>
                <a:gd name="connsiteY192" fmla="*/ 788417 h 874716"/>
                <a:gd name="connsiteX193" fmla="*/ 6832976 w 6857455"/>
                <a:gd name="connsiteY193" fmla="*/ 800428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857455" h="874716">
                  <a:moveTo>
                    <a:pt x="6857455" y="804643"/>
                  </a:moveTo>
                  <a:lnTo>
                    <a:pt x="6857455" y="562246"/>
                  </a:lnTo>
                  <a:lnTo>
                    <a:pt x="6829178" y="551284"/>
                  </a:lnTo>
                  <a:cubicBezTo>
                    <a:pt x="6805745" y="539044"/>
                    <a:pt x="6784885" y="521708"/>
                    <a:pt x="6766024" y="500372"/>
                  </a:cubicBezTo>
                  <a:cubicBezTo>
                    <a:pt x="6755166" y="488179"/>
                    <a:pt x="6746784" y="486845"/>
                    <a:pt x="6734971" y="500944"/>
                  </a:cubicBezTo>
                  <a:cubicBezTo>
                    <a:pt x="6721257" y="517326"/>
                    <a:pt x="6701634" y="510850"/>
                    <a:pt x="6683915" y="507040"/>
                  </a:cubicBezTo>
                  <a:cubicBezTo>
                    <a:pt x="6665629" y="503230"/>
                    <a:pt x="6647148" y="499228"/>
                    <a:pt x="6628860" y="495418"/>
                  </a:cubicBezTo>
                  <a:cubicBezTo>
                    <a:pt x="6615335" y="492752"/>
                    <a:pt x="6601999" y="490466"/>
                    <a:pt x="6588662" y="487227"/>
                  </a:cubicBezTo>
                  <a:cubicBezTo>
                    <a:pt x="6547133" y="477129"/>
                    <a:pt x="6509794" y="480177"/>
                    <a:pt x="6476074" y="511230"/>
                  </a:cubicBezTo>
                  <a:cubicBezTo>
                    <a:pt x="6450356" y="535043"/>
                    <a:pt x="6417399" y="542093"/>
                    <a:pt x="6382345" y="534853"/>
                  </a:cubicBezTo>
                  <a:cubicBezTo>
                    <a:pt x="6377963" y="533901"/>
                    <a:pt x="6372439" y="530091"/>
                    <a:pt x="6369391" y="531615"/>
                  </a:cubicBezTo>
                  <a:cubicBezTo>
                    <a:pt x="6323479" y="553904"/>
                    <a:pt x="6287092" y="514658"/>
                    <a:pt x="6244799" y="512182"/>
                  </a:cubicBezTo>
                  <a:cubicBezTo>
                    <a:pt x="6226130" y="511040"/>
                    <a:pt x="6207079" y="496942"/>
                    <a:pt x="6190315" y="485703"/>
                  </a:cubicBezTo>
                  <a:cubicBezTo>
                    <a:pt x="6167262" y="470271"/>
                    <a:pt x="6146687" y="455412"/>
                    <a:pt x="6115446" y="462270"/>
                  </a:cubicBezTo>
                  <a:cubicBezTo>
                    <a:pt x="6084203" y="469319"/>
                    <a:pt x="6055627" y="456364"/>
                    <a:pt x="6032194" y="434266"/>
                  </a:cubicBezTo>
                  <a:cubicBezTo>
                    <a:pt x="6014287" y="417501"/>
                    <a:pt x="5994665" y="415977"/>
                    <a:pt x="5971042" y="420738"/>
                  </a:cubicBezTo>
                  <a:cubicBezTo>
                    <a:pt x="5941513" y="426645"/>
                    <a:pt x="5910842" y="427027"/>
                    <a:pt x="5880933" y="430646"/>
                  </a:cubicBezTo>
                  <a:cubicBezTo>
                    <a:pt x="5874454" y="431408"/>
                    <a:pt x="5866265" y="434076"/>
                    <a:pt x="5862452" y="438648"/>
                  </a:cubicBezTo>
                  <a:cubicBezTo>
                    <a:pt x="5815779" y="495418"/>
                    <a:pt x="5750055" y="495990"/>
                    <a:pt x="5685283" y="498658"/>
                  </a:cubicBezTo>
                  <a:cubicBezTo>
                    <a:pt x="5646039" y="500372"/>
                    <a:pt x="5606604" y="500372"/>
                    <a:pt x="5567169" y="499420"/>
                  </a:cubicBezTo>
                  <a:cubicBezTo>
                    <a:pt x="5553832" y="499228"/>
                    <a:pt x="5539736" y="496180"/>
                    <a:pt x="5527923" y="490466"/>
                  </a:cubicBezTo>
                  <a:cubicBezTo>
                    <a:pt x="5503348" y="478463"/>
                    <a:pt x="5480680" y="462843"/>
                    <a:pt x="5456292" y="450650"/>
                  </a:cubicBezTo>
                  <a:cubicBezTo>
                    <a:pt x="5447151" y="445886"/>
                    <a:pt x="5435338" y="445696"/>
                    <a:pt x="5424670" y="444934"/>
                  </a:cubicBezTo>
                  <a:cubicBezTo>
                    <a:pt x="5405809" y="443410"/>
                    <a:pt x="5384854" y="447982"/>
                    <a:pt x="5368662" y="441124"/>
                  </a:cubicBezTo>
                  <a:cubicBezTo>
                    <a:pt x="5326559" y="423407"/>
                    <a:pt x="5287123" y="427407"/>
                    <a:pt x="5247118" y="444934"/>
                  </a:cubicBezTo>
                  <a:cubicBezTo>
                    <a:pt x="5191108" y="469509"/>
                    <a:pt x="5138148" y="467605"/>
                    <a:pt x="5088617" y="428742"/>
                  </a:cubicBezTo>
                  <a:cubicBezTo>
                    <a:pt x="5066328" y="411215"/>
                    <a:pt x="5044609" y="419596"/>
                    <a:pt x="5025750" y="433694"/>
                  </a:cubicBezTo>
                  <a:cubicBezTo>
                    <a:pt x="5004032" y="450078"/>
                    <a:pt x="4982885" y="454268"/>
                    <a:pt x="4957930" y="442268"/>
                  </a:cubicBezTo>
                  <a:cubicBezTo>
                    <a:pt x="4952404" y="439600"/>
                    <a:pt x="4944594" y="440933"/>
                    <a:pt x="4938116" y="441886"/>
                  </a:cubicBezTo>
                  <a:cubicBezTo>
                    <a:pt x="4901158" y="446648"/>
                    <a:pt x="4864009" y="454650"/>
                    <a:pt x="4833910" y="421693"/>
                  </a:cubicBezTo>
                  <a:cubicBezTo>
                    <a:pt x="4828004" y="415214"/>
                    <a:pt x="4818097" y="412549"/>
                    <a:pt x="4810095" y="408167"/>
                  </a:cubicBezTo>
                  <a:cubicBezTo>
                    <a:pt x="4776566" y="390258"/>
                    <a:pt x="4777900" y="391974"/>
                    <a:pt x="4747991" y="413691"/>
                  </a:cubicBezTo>
                  <a:cubicBezTo>
                    <a:pt x="4732369" y="425121"/>
                    <a:pt x="4710842" y="436742"/>
                    <a:pt x="4692745" y="435790"/>
                  </a:cubicBezTo>
                  <a:cubicBezTo>
                    <a:pt x="4583584" y="430075"/>
                    <a:pt x="4479758" y="457508"/>
                    <a:pt x="4375933" y="483417"/>
                  </a:cubicBezTo>
                  <a:cubicBezTo>
                    <a:pt x="4311923" y="499420"/>
                    <a:pt x="4249436" y="500372"/>
                    <a:pt x="4185426" y="484179"/>
                  </a:cubicBezTo>
                  <a:cubicBezTo>
                    <a:pt x="4139133" y="472367"/>
                    <a:pt x="4095315" y="491800"/>
                    <a:pt x="4052072" y="505134"/>
                  </a:cubicBezTo>
                  <a:cubicBezTo>
                    <a:pt x="4043117" y="507799"/>
                    <a:pt x="4034735" y="518278"/>
                    <a:pt x="4029973" y="527233"/>
                  </a:cubicBezTo>
                  <a:cubicBezTo>
                    <a:pt x="4012826" y="558858"/>
                    <a:pt x="3984441" y="563810"/>
                    <a:pt x="3948626" y="550666"/>
                  </a:cubicBezTo>
                  <a:cubicBezTo>
                    <a:pt x="3920241" y="540377"/>
                    <a:pt x="3894332" y="526661"/>
                    <a:pt x="3871280" y="502275"/>
                  </a:cubicBezTo>
                  <a:cubicBezTo>
                    <a:pt x="3844229" y="473701"/>
                    <a:pt x="3816224" y="441124"/>
                    <a:pt x="3774312" y="429122"/>
                  </a:cubicBezTo>
                  <a:cubicBezTo>
                    <a:pt x="3756214" y="423979"/>
                    <a:pt x="3740593" y="423217"/>
                    <a:pt x="3721543" y="428552"/>
                  </a:cubicBezTo>
                  <a:cubicBezTo>
                    <a:pt x="3684583" y="438837"/>
                    <a:pt x="3647436" y="446078"/>
                    <a:pt x="3612763" y="414263"/>
                  </a:cubicBezTo>
                  <a:cubicBezTo>
                    <a:pt x="3593712" y="396736"/>
                    <a:pt x="3567994" y="385496"/>
                    <a:pt x="3537323" y="389878"/>
                  </a:cubicBezTo>
                  <a:cubicBezTo>
                    <a:pt x="3499031" y="395402"/>
                    <a:pt x="3464168" y="381496"/>
                    <a:pt x="3431593" y="360921"/>
                  </a:cubicBezTo>
                  <a:cubicBezTo>
                    <a:pt x="3419971" y="353491"/>
                    <a:pt x="3405682" y="349301"/>
                    <a:pt x="3392158" y="345681"/>
                  </a:cubicBezTo>
                  <a:cubicBezTo>
                    <a:pt x="3360915" y="337298"/>
                    <a:pt x="3329480" y="329868"/>
                    <a:pt x="3297856" y="323010"/>
                  </a:cubicBezTo>
                  <a:cubicBezTo>
                    <a:pt x="3271948" y="317296"/>
                    <a:pt x="3245849" y="313104"/>
                    <a:pt x="3219748" y="308151"/>
                  </a:cubicBezTo>
                  <a:cubicBezTo>
                    <a:pt x="3191173" y="302817"/>
                    <a:pt x="3168502" y="290433"/>
                    <a:pt x="3156692" y="261668"/>
                  </a:cubicBezTo>
                  <a:cubicBezTo>
                    <a:pt x="3152882" y="252524"/>
                    <a:pt x="3143737" y="245283"/>
                    <a:pt x="3136497" y="237663"/>
                  </a:cubicBezTo>
                  <a:cubicBezTo>
                    <a:pt x="3131355" y="232139"/>
                    <a:pt x="3124495" y="227947"/>
                    <a:pt x="3119733" y="222233"/>
                  </a:cubicBezTo>
                  <a:cubicBezTo>
                    <a:pt x="3094776" y="192132"/>
                    <a:pt x="3070201" y="161843"/>
                    <a:pt x="3045436" y="131742"/>
                  </a:cubicBezTo>
                  <a:cubicBezTo>
                    <a:pt x="3042958" y="128884"/>
                    <a:pt x="3040292" y="125455"/>
                    <a:pt x="3037054" y="124121"/>
                  </a:cubicBezTo>
                  <a:cubicBezTo>
                    <a:pt x="3003525" y="110215"/>
                    <a:pt x="2969614" y="97070"/>
                    <a:pt x="2936466" y="82400"/>
                  </a:cubicBezTo>
                  <a:cubicBezTo>
                    <a:pt x="2923702" y="76686"/>
                    <a:pt x="2910558" y="69637"/>
                    <a:pt x="2901031" y="59731"/>
                  </a:cubicBezTo>
                  <a:cubicBezTo>
                    <a:pt x="2879314" y="37250"/>
                    <a:pt x="2859502" y="12866"/>
                    <a:pt x="2828259" y="3149"/>
                  </a:cubicBezTo>
                  <a:cubicBezTo>
                    <a:pt x="2819114" y="293"/>
                    <a:pt x="2808256" y="-1231"/>
                    <a:pt x="2799492" y="1245"/>
                  </a:cubicBezTo>
                  <a:cubicBezTo>
                    <a:pt x="2763867" y="11532"/>
                    <a:pt x="2729005" y="24296"/>
                    <a:pt x="2693570" y="35154"/>
                  </a:cubicBezTo>
                  <a:cubicBezTo>
                    <a:pt x="2671092" y="41823"/>
                    <a:pt x="2650707" y="49825"/>
                    <a:pt x="2639847" y="73448"/>
                  </a:cubicBezTo>
                  <a:cubicBezTo>
                    <a:pt x="2636801" y="80114"/>
                    <a:pt x="2628226" y="87354"/>
                    <a:pt x="2621178" y="88688"/>
                  </a:cubicBezTo>
                  <a:cubicBezTo>
                    <a:pt x="2575839" y="97260"/>
                    <a:pt x="2531069" y="101451"/>
                    <a:pt x="2489348" y="72304"/>
                  </a:cubicBezTo>
                  <a:cubicBezTo>
                    <a:pt x="2480585" y="66017"/>
                    <a:pt x="2464201" y="66017"/>
                    <a:pt x="2452580" y="68683"/>
                  </a:cubicBezTo>
                  <a:cubicBezTo>
                    <a:pt x="2407811" y="78590"/>
                    <a:pt x="2365328" y="82020"/>
                    <a:pt x="2326464" y="50395"/>
                  </a:cubicBezTo>
                  <a:cubicBezTo>
                    <a:pt x="2321892" y="46585"/>
                    <a:pt x="2307224" y="50015"/>
                    <a:pt x="2300365" y="54777"/>
                  </a:cubicBezTo>
                  <a:cubicBezTo>
                    <a:pt x="2234259" y="101261"/>
                    <a:pt x="2198064" y="102405"/>
                    <a:pt x="2130434" y="58397"/>
                  </a:cubicBezTo>
                  <a:cubicBezTo>
                    <a:pt x="2126052" y="55539"/>
                    <a:pt x="2120337" y="52301"/>
                    <a:pt x="2118621" y="47919"/>
                  </a:cubicBezTo>
                  <a:cubicBezTo>
                    <a:pt x="2107001" y="19914"/>
                    <a:pt x="2082236" y="19152"/>
                    <a:pt x="2057659" y="16866"/>
                  </a:cubicBezTo>
                  <a:cubicBezTo>
                    <a:pt x="2030608" y="14390"/>
                    <a:pt x="2003555" y="11152"/>
                    <a:pt x="1976314" y="8865"/>
                  </a:cubicBezTo>
                  <a:cubicBezTo>
                    <a:pt x="1971550" y="8483"/>
                    <a:pt x="1966216" y="10007"/>
                    <a:pt x="1961454" y="11724"/>
                  </a:cubicBezTo>
                  <a:cubicBezTo>
                    <a:pt x="1943165" y="18010"/>
                    <a:pt x="1925449" y="27154"/>
                    <a:pt x="1906588" y="30964"/>
                  </a:cubicBezTo>
                  <a:cubicBezTo>
                    <a:pt x="1865821" y="39156"/>
                    <a:pt x="1826385" y="55539"/>
                    <a:pt x="1783330" y="48871"/>
                  </a:cubicBezTo>
                  <a:cubicBezTo>
                    <a:pt x="1775902" y="47729"/>
                    <a:pt x="1767327" y="53253"/>
                    <a:pt x="1759327" y="55349"/>
                  </a:cubicBezTo>
                  <a:cubicBezTo>
                    <a:pt x="1744849" y="58969"/>
                    <a:pt x="1730750" y="64111"/>
                    <a:pt x="1716082" y="65445"/>
                  </a:cubicBezTo>
                  <a:cubicBezTo>
                    <a:pt x="1677218" y="68875"/>
                    <a:pt x="1637975" y="71924"/>
                    <a:pt x="1598920" y="72114"/>
                  </a:cubicBezTo>
                  <a:cubicBezTo>
                    <a:pt x="1580061" y="72304"/>
                    <a:pt x="1561201" y="65065"/>
                    <a:pt x="1542150" y="62207"/>
                  </a:cubicBezTo>
                  <a:cubicBezTo>
                    <a:pt x="1533578" y="60873"/>
                    <a:pt x="1519669" y="58587"/>
                    <a:pt x="1516813" y="62779"/>
                  </a:cubicBezTo>
                  <a:cubicBezTo>
                    <a:pt x="1494714" y="94592"/>
                    <a:pt x="1463661" y="88496"/>
                    <a:pt x="1432228" y="88116"/>
                  </a:cubicBezTo>
                  <a:cubicBezTo>
                    <a:pt x="1362884" y="87354"/>
                    <a:pt x="1295826" y="60493"/>
                    <a:pt x="1224765" y="71924"/>
                  </a:cubicBezTo>
                  <a:cubicBezTo>
                    <a:pt x="1204191" y="75162"/>
                    <a:pt x="1181330" y="62397"/>
                    <a:pt x="1159231" y="58207"/>
                  </a:cubicBezTo>
                  <a:cubicBezTo>
                    <a:pt x="1147801" y="56111"/>
                    <a:pt x="1135228" y="53633"/>
                    <a:pt x="1124370" y="56301"/>
                  </a:cubicBezTo>
                  <a:cubicBezTo>
                    <a:pt x="1107605" y="60493"/>
                    <a:pt x="1091411" y="68113"/>
                    <a:pt x="1075600" y="75542"/>
                  </a:cubicBezTo>
                  <a:cubicBezTo>
                    <a:pt x="1046261" y="89258"/>
                    <a:pt x="1016162" y="89258"/>
                    <a:pt x="986633" y="79162"/>
                  </a:cubicBezTo>
                  <a:cubicBezTo>
                    <a:pt x="944722" y="64873"/>
                    <a:pt x="903193" y="64873"/>
                    <a:pt x="861089" y="76304"/>
                  </a:cubicBezTo>
                  <a:cubicBezTo>
                    <a:pt x="826990" y="85638"/>
                    <a:pt x="791935" y="92116"/>
                    <a:pt x="759168" y="104689"/>
                  </a:cubicBezTo>
                  <a:cubicBezTo>
                    <a:pt x="744689" y="110215"/>
                    <a:pt x="732497" y="126597"/>
                    <a:pt x="723735" y="140696"/>
                  </a:cubicBezTo>
                  <a:cubicBezTo>
                    <a:pt x="706018" y="169271"/>
                    <a:pt x="674013" y="169081"/>
                    <a:pt x="647532" y="147934"/>
                  </a:cubicBezTo>
                  <a:cubicBezTo>
                    <a:pt x="619717" y="125645"/>
                    <a:pt x="584664" y="112501"/>
                    <a:pt x="552659" y="95926"/>
                  </a:cubicBezTo>
                  <a:cubicBezTo>
                    <a:pt x="549993" y="94592"/>
                    <a:pt x="545039" y="96116"/>
                    <a:pt x="541800" y="97640"/>
                  </a:cubicBezTo>
                  <a:cubicBezTo>
                    <a:pt x="488649" y="122407"/>
                    <a:pt x="433593" y="126979"/>
                    <a:pt x="375107" y="123169"/>
                  </a:cubicBezTo>
                  <a:cubicBezTo>
                    <a:pt x="341960" y="121073"/>
                    <a:pt x="307289" y="137076"/>
                    <a:pt x="273567" y="145458"/>
                  </a:cubicBezTo>
                  <a:cubicBezTo>
                    <a:pt x="269757" y="146410"/>
                    <a:pt x="266519" y="151174"/>
                    <a:pt x="264043" y="154792"/>
                  </a:cubicBezTo>
                  <a:cubicBezTo>
                    <a:pt x="240228" y="190800"/>
                    <a:pt x="208223" y="200706"/>
                    <a:pt x="169360" y="177273"/>
                  </a:cubicBezTo>
                  <a:cubicBezTo>
                    <a:pt x="143643" y="161651"/>
                    <a:pt x="118114" y="158032"/>
                    <a:pt x="89347" y="157460"/>
                  </a:cubicBezTo>
                  <a:cubicBezTo>
                    <a:pt x="71059" y="157078"/>
                    <a:pt x="52962" y="147934"/>
                    <a:pt x="34291" y="145268"/>
                  </a:cubicBezTo>
                  <a:lnTo>
                    <a:pt x="0" y="142056"/>
                  </a:lnTo>
                  <a:lnTo>
                    <a:pt x="0" y="849556"/>
                  </a:lnTo>
                  <a:lnTo>
                    <a:pt x="60652" y="844783"/>
                  </a:lnTo>
                  <a:cubicBezTo>
                    <a:pt x="80251" y="839473"/>
                    <a:pt x="99446" y="832043"/>
                    <a:pt x="119068" y="827281"/>
                  </a:cubicBezTo>
                  <a:cubicBezTo>
                    <a:pt x="137355" y="822899"/>
                    <a:pt x="154501" y="812802"/>
                    <a:pt x="171840" y="804420"/>
                  </a:cubicBezTo>
                  <a:cubicBezTo>
                    <a:pt x="204985" y="788417"/>
                    <a:pt x="240420" y="798514"/>
                    <a:pt x="274329" y="794324"/>
                  </a:cubicBezTo>
                  <a:cubicBezTo>
                    <a:pt x="285188" y="792990"/>
                    <a:pt x="296046" y="791466"/>
                    <a:pt x="306715" y="788798"/>
                  </a:cubicBezTo>
                  <a:cubicBezTo>
                    <a:pt x="335864" y="781749"/>
                    <a:pt x="365583" y="775653"/>
                    <a:pt x="393967" y="765937"/>
                  </a:cubicBezTo>
                  <a:cubicBezTo>
                    <a:pt x="426165" y="755078"/>
                    <a:pt x="457028" y="740600"/>
                    <a:pt x="493793" y="725549"/>
                  </a:cubicBezTo>
                  <a:cubicBezTo>
                    <a:pt x="506557" y="729360"/>
                    <a:pt x="526180" y="739648"/>
                    <a:pt x="546373" y="740600"/>
                  </a:cubicBezTo>
                  <a:cubicBezTo>
                    <a:pt x="611337" y="743838"/>
                    <a:pt x="672107" y="726121"/>
                    <a:pt x="730211" y="698116"/>
                  </a:cubicBezTo>
                  <a:cubicBezTo>
                    <a:pt x="747927" y="689734"/>
                    <a:pt x="766980" y="684210"/>
                    <a:pt x="784889" y="676018"/>
                  </a:cubicBezTo>
                  <a:cubicBezTo>
                    <a:pt x="791173" y="673161"/>
                    <a:pt x="799365" y="667065"/>
                    <a:pt x="800509" y="661349"/>
                  </a:cubicBezTo>
                  <a:cubicBezTo>
                    <a:pt x="807175" y="628201"/>
                    <a:pt x="831942" y="628772"/>
                    <a:pt x="857661" y="626868"/>
                  </a:cubicBezTo>
                  <a:cubicBezTo>
                    <a:pt x="888332" y="624582"/>
                    <a:pt x="918621" y="619248"/>
                    <a:pt x="949102" y="614676"/>
                  </a:cubicBezTo>
                  <a:cubicBezTo>
                    <a:pt x="953104" y="614104"/>
                    <a:pt x="956722" y="610104"/>
                    <a:pt x="960342" y="607435"/>
                  </a:cubicBezTo>
                  <a:cubicBezTo>
                    <a:pt x="965867" y="603435"/>
                    <a:pt x="971011" y="597339"/>
                    <a:pt x="977109" y="595815"/>
                  </a:cubicBezTo>
                  <a:cubicBezTo>
                    <a:pt x="1008350" y="588385"/>
                    <a:pt x="1039783" y="582099"/>
                    <a:pt x="1071218" y="575240"/>
                  </a:cubicBezTo>
                  <a:cubicBezTo>
                    <a:pt x="1078266" y="573716"/>
                    <a:pt x="1085505" y="571812"/>
                    <a:pt x="1091983" y="568764"/>
                  </a:cubicBezTo>
                  <a:cubicBezTo>
                    <a:pt x="1098079" y="565906"/>
                    <a:pt x="1103223" y="560952"/>
                    <a:pt x="1109321" y="557904"/>
                  </a:cubicBezTo>
                  <a:cubicBezTo>
                    <a:pt x="1125892" y="549714"/>
                    <a:pt x="1142851" y="542093"/>
                    <a:pt x="1162279" y="532949"/>
                  </a:cubicBezTo>
                  <a:cubicBezTo>
                    <a:pt x="1173138" y="550094"/>
                    <a:pt x="1187810" y="540377"/>
                    <a:pt x="1206097" y="532187"/>
                  </a:cubicBezTo>
                  <a:cubicBezTo>
                    <a:pt x="1224765" y="523805"/>
                    <a:pt x="1246292" y="521137"/>
                    <a:pt x="1266867" y="518088"/>
                  </a:cubicBezTo>
                  <a:cubicBezTo>
                    <a:pt x="1304588" y="512564"/>
                    <a:pt x="1342499" y="509134"/>
                    <a:pt x="1380219" y="504182"/>
                  </a:cubicBezTo>
                  <a:cubicBezTo>
                    <a:pt x="1388221" y="503038"/>
                    <a:pt x="1397365" y="500944"/>
                    <a:pt x="1403461" y="496180"/>
                  </a:cubicBezTo>
                  <a:cubicBezTo>
                    <a:pt x="1445181" y="464175"/>
                    <a:pt x="1495858" y="455222"/>
                    <a:pt x="1544054" y="458268"/>
                  </a:cubicBezTo>
                  <a:cubicBezTo>
                    <a:pt x="1581965" y="460557"/>
                    <a:pt x="1619114" y="462270"/>
                    <a:pt x="1656644" y="459032"/>
                  </a:cubicBezTo>
                  <a:cubicBezTo>
                    <a:pt x="1659502" y="458841"/>
                    <a:pt x="1663312" y="459223"/>
                    <a:pt x="1665406" y="460747"/>
                  </a:cubicBezTo>
                  <a:cubicBezTo>
                    <a:pt x="1678360" y="470843"/>
                    <a:pt x="1691887" y="471605"/>
                    <a:pt x="1708461" y="473318"/>
                  </a:cubicBezTo>
                  <a:cubicBezTo>
                    <a:pt x="1731894" y="475797"/>
                    <a:pt x="1753421" y="474081"/>
                    <a:pt x="1775140" y="469891"/>
                  </a:cubicBezTo>
                  <a:cubicBezTo>
                    <a:pt x="1790952" y="466843"/>
                    <a:pt x="1806953" y="460557"/>
                    <a:pt x="1821051" y="452554"/>
                  </a:cubicBezTo>
                  <a:cubicBezTo>
                    <a:pt x="1840672" y="441314"/>
                    <a:pt x="1859535" y="436934"/>
                    <a:pt x="1878203" y="451792"/>
                  </a:cubicBezTo>
                  <a:cubicBezTo>
                    <a:pt x="1898396" y="467605"/>
                    <a:pt x="1921257" y="462081"/>
                    <a:pt x="1943547" y="462651"/>
                  </a:cubicBezTo>
                  <a:cubicBezTo>
                    <a:pt x="1953262" y="462843"/>
                    <a:pt x="1963550" y="462461"/>
                    <a:pt x="1972884" y="464937"/>
                  </a:cubicBezTo>
                  <a:cubicBezTo>
                    <a:pt x="1999935" y="471987"/>
                    <a:pt x="2026036" y="482655"/>
                    <a:pt x="2053469" y="487417"/>
                  </a:cubicBezTo>
                  <a:cubicBezTo>
                    <a:pt x="2068710" y="490084"/>
                    <a:pt x="2085664" y="485321"/>
                    <a:pt x="2101477" y="481893"/>
                  </a:cubicBezTo>
                  <a:cubicBezTo>
                    <a:pt x="2117479" y="478273"/>
                    <a:pt x="2133290" y="472749"/>
                    <a:pt x="2148722" y="467033"/>
                  </a:cubicBezTo>
                  <a:cubicBezTo>
                    <a:pt x="2159199" y="463223"/>
                    <a:pt x="2170629" y="459603"/>
                    <a:pt x="2179011" y="452744"/>
                  </a:cubicBezTo>
                  <a:cubicBezTo>
                    <a:pt x="2198064" y="437124"/>
                    <a:pt x="2217685" y="434455"/>
                    <a:pt x="2240165" y="442648"/>
                  </a:cubicBezTo>
                  <a:cubicBezTo>
                    <a:pt x="2243593" y="443982"/>
                    <a:pt x="2247594" y="443982"/>
                    <a:pt x="2251404" y="444172"/>
                  </a:cubicBezTo>
                  <a:cubicBezTo>
                    <a:pt x="2312370" y="448172"/>
                    <a:pt x="2373330" y="450650"/>
                    <a:pt x="2433912" y="456746"/>
                  </a:cubicBezTo>
                  <a:cubicBezTo>
                    <a:pt x="2458485" y="459223"/>
                    <a:pt x="2482107" y="470081"/>
                    <a:pt x="2506302" y="476939"/>
                  </a:cubicBezTo>
                  <a:cubicBezTo>
                    <a:pt x="2511256" y="478273"/>
                    <a:pt x="2516783" y="480369"/>
                    <a:pt x="2521735" y="479415"/>
                  </a:cubicBezTo>
                  <a:cubicBezTo>
                    <a:pt x="2575647" y="469891"/>
                    <a:pt x="2626132" y="483797"/>
                    <a:pt x="2675854" y="502086"/>
                  </a:cubicBezTo>
                  <a:cubicBezTo>
                    <a:pt x="2680996" y="503992"/>
                    <a:pt x="2687282" y="503419"/>
                    <a:pt x="2692998" y="503038"/>
                  </a:cubicBezTo>
                  <a:cubicBezTo>
                    <a:pt x="2709003" y="501706"/>
                    <a:pt x="2726337" y="495038"/>
                    <a:pt x="2740816" y="499037"/>
                  </a:cubicBezTo>
                  <a:cubicBezTo>
                    <a:pt x="2779297" y="510088"/>
                    <a:pt x="2817398" y="523423"/>
                    <a:pt x="2853596" y="540187"/>
                  </a:cubicBezTo>
                  <a:cubicBezTo>
                    <a:pt x="2890365" y="557142"/>
                    <a:pt x="2924464" y="571430"/>
                    <a:pt x="2966565" y="554286"/>
                  </a:cubicBezTo>
                  <a:cubicBezTo>
                    <a:pt x="2984472" y="547045"/>
                    <a:pt x="3008095" y="552190"/>
                    <a:pt x="3028671" y="554094"/>
                  </a:cubicBezTo>
                  <a:cubicBezTo>
                    <a:pt x="3043720" y="555618"/>
                    <a:pt x="3058198" y="564192"/>
                    <a:pt x="3073059" y="564192"/>
                  </a:cubicBezTo>
                  <a:cubicBezTo>
                    <a:pt x="3112686" y="564192"/>
                    <a:pt x="3147927" y="574288"/>
                    <a:pt x="3182219" y="594862"/>
                  </a:cubicBezTo>
                  <a:cubicBezTo>
                    <a:pt x="3195557" y="602863"/>
                    <a:pt x="3216322" y="597529"/>
                    <a:pt x="3233656" y="599625"/>
                  </a:cubicBezTo>
                  <a:cubicBezTo>
                    <a:pt x="3251947" y="602101"/>
                    <a:pt x="3270804" y="604387"/>
                    <a:pt x="3288332" y="609914"/>
                  </a:cubicBezTo>
                  <a:cubicBezTo>
                    <a:pt x="3333672" y="624392"/>
                    <a:pt x="3378441" y="640774"/>
                    <a:pt x="3423591" y="656015"/>
                  </a:cubicBezTo>
                  <a:cubicBezTo>
                    <a:pt x="3460738" y="668590"/>
                    <a:pt x="3497317" y="658683"/>
                    <a:pt x="3534084" y="653349"/>
                  </a:cubicBezTo>
                  <a:cubicBezTo>
                    <a:pt x="3557137" y="649919"/>
                    <a:pt x="3578662" y="641727"/>
                    <a:pt x="3604571" y="653918"/>
                  </a:cubicBezTo>
                  <a:cubicBezTo>
                    <a:pt x="3629338" y="665541"/>
                    <a:pt x="3660771" y="662873"/>
                    <a:pt x="3688586" y="669160"/>
                  </a:cubicBezTo>
                  <a:cubicBezTo>
                    <a:pt x="3712020" y="674494"/>
                    <a:pt x="3734687" y="683068"/>
                    <a:pt x="3757358" y="691450"/>
                  </a:cubicBezTo>
                  <a:cubicBezTo>
                    <a:pt x="3788221" y="702881"/>
                    <a:pt x="3818700" y="714881"/>
                    <a:pt x="3852421" y="709167"/>
                  </a:cubicBezTo>
                  <a:cubicBezTo>
                    <a:pt x="3890714" y="702689"/>
                    <a:pt x="3917001" y="727073"/>
                    <a:pt x="3947104" y="743267"/>
                  </a:cubicBezTo>
                  <a:cubicBezTo>
                    <a:pt x="3967869" y="754316"/>
                    <a:pt x="3990538" y="762509"/>
                    <a:pt x="4013208" y="769367"/>
                  </a:cubicBezTo>
                  <a:cubicBezTo>
                    <a:pt x="4043497" y="778321"/>
                    <a:pt x="4074740" y="783655"/>
                    <a:pt x="4105222" y="792418"/>
                  </a:cubicBezTo>
                  <a:cubicBezTo>
                    <a:pt x="4151325" y="805561"/>
                    <a:pt x="4198001" y="815850"/>
                    <a:pt x="4246006" y="808610"/>
                  </a:cubicBezTo>
                  <a:cubicBezTo>
                    <a:pt x="4268105" y="805372"/>
                    <a:pt x="4288682" y="805561"/>
                    <a:pt x="4310779" y="810326"/>
                  </a:cubicBezTo>
                  <a:cubicBezTo>
                    <a:pt x="4346974" y="818136"/>
                    <a:pt x="4384123" y="819089"/>
                    <a:pt x="4413272" y="848235"/>
                  </a:cubicBezTo>
                  <a:cubicBezTo>
                    <a:pt x="4423558" y="858524"/>
                    <a:pt x="4442037" y="861190"/>
                    <a:pt x="4457087" y="866524"/>
                  </a:cubicBezTo>
                  <a:cubicBezTo>
                    <a:pt x="4474424" y="872812"/>
                    <a:pt x="4487186" y="869572"/>
                    <a:pt x="4496523" y="851284"/>
                  </a:cubicBezTo>
                  <a:cubicBezTo>
                    <a:pt x="4500713" y="843093"/>
                    <a:pt x="4512715" y="835091"/>
                    <a:pt x="4522050" y="833757"/>
                  </a:cubicBezTo>
                  <a:cubicBezTo>
                    <a:pt x="4550055" y="829757"/>
                    <a:pt x="4575773" y="835663"/>
                    <a:pt x="4602824" y="848618"/>
                  </a:cubicBezTo>
                  <a:cubicBezTo>
                    <a:pt x="4628161" y="860810"/>
                    <a:pt x="4659786" y="859476"/>
                    <a:pt x="4688553" y="864238"/>
                  </a:cubicBezTo>
                  <a:cubicBezTo>
                    <a:pt x="4708936" y="867668"/>
                    <a:pt x="4729321" y="874716"/>
                    <a:pt x="4749895" y="874716"/>
                  </a:cubicBezTo>
                  <a:cubicBezTo>
                    <a:pt x="4775424" y="874716"/>
                    <a:pt x="4800761" y="868620"/>
                    <a:pt x="4826480" y="866334"/>
                  </a:cubicBezTo>
                  <a:cubicBezTo>
                    <a:pt x="4846482" y="864430"/>
                    <a:pt x="4866867" y="865192"/>
                    <a:pt x="4886870" y="862906"/>
                  </a:cubicBezTo>
                  <a:cubicBezTo>
                    <a:pt x="4903254" y="861190"/>
                    <a:pt x="4919447" y="856810"/>
                    <a:pt x="4935639" y="853190"/>
                  </a:cubicBezTo>
                  <a:cubicBezTo>
                    <a:pt x="4941546" y="851856"/>
                    <a:pt x="4947452" y="846711"/>
                    <a:pt x="4952784" y="847473"/>
                  </a:cubicBezTo>
                  <a:cubicBezTo>
                    <a:pt x="5005745" y="855666"/>
                    <a:pt x="5043847" y="819089"/>
                    <a:pt x="5088617" y="802896"/>
                  </a:cubicBezTo>
                  <a:cubicBezTo>
                    <a:pt x="5135672" y="785749"/>
                    <a:pt x="5181204" y="759461"/>
                    <a:pt x="5233781" y="767271"/>
                  </a:cubicBezTo>
                  <a:cubicBezTo>
                    <a:pt x="5265596" y="772033"/>
                    <a:pt x="5296267" y="783083"/>
                    <a:pt x="5327893" y="789752"/>
                  </a:cubicBezTo>
                  <a:cubicBezTo>
                    <a:pt x="5339132" y="792038"/>
                    <a:pt x="5351705" y="791656"/>
                    <a:pt x="5362946" y="789370"/>
                  </a:cubicBezTo>
                  <a:cubicBezTo>
                    <a:pt x="5417240" y="778891"/>
                    <a:pt x="5470771" y="777367"/>
                    <a:pt x="5524115" y="794514"/>
                  </a:cubicBezTo>
                  <a:cubicBezTo>
                    <a:pt x="5533257" y="797372"/>
                    <a:pt x="5542974" y="800038"/>
                    <a:pt x="5552500" y="800038"/>
                  </a:cubicBezTo>
                  <a:cubicBezTo>
                    <a:pt x="5604697" y="800038"/>
                    <a:pt x="5655944" y="796038"/>
                    <a:pt x="5705857" y="777367"/>
                  </a:cubicBezTo>
                  <a:cubicBezTo>
                    <a:pt x="5722622" y="771080"/>
                    <a:pt x="5743006" y="775081"/>
                    <a:pt x="5761485" y="773557"/>
                  </a:cubicBezTo>
                  <a:cubicBezTo>
                    <a:pt x="5778629" y="772224"/>
                    <a:pt x="5796156" y="771653"/>
                    <a:pt x="5812731" y="767271"/>
                  </a:cubicBezTo>
                  <a:cubicBezTo>
                    <a:pt x="5836925" y="760795"/>
                    <a:pt x="5859404" y="760033"/>
                    <a:pt x="5884361" y="765747"/>
                  </a:cubicBezTo>
                  <a:cubicBezTo>
                    <a:pt x="5908174" y="771080"/>
                    <a:pt x="5933892" y="768415"/>
                    <a:pt x="5958660" y="768605"/>
                  </a:cubicBezTo>
                  <a:cubicBezTo>
                    <a:pt x="5986282" y="768795"/>
                    <a:pt x="6013906" y="768984"/>
                    <a:pt x="6041528" y="768033"/>
                  </a:cubicBezTo>
                  <a:cubicBezTo>
                    <a:pt x="6052579" y="767653"/>
                    <a:pt x="6065151" y="760033"/>
                    <a:pt x="6074297" y="763081"/>
                  </a:cubicBezTo>
                  <a:cubicBezTo>
                    <a:pt x="6103824" y="773366"/>
                    <a:pt x="6133353" y="760985"/>
                    <a:pt x="6162880" y="766509"/>
                  </a:cubicBezTo>
                  <a:cubicBezTo>
                    <a:pt x="6177360" y="769367"/>
                    <a:pt x="6193743" y="761557"/>
                    <a:pt x="6209364" y="760795"/>
                  </a:cubicBezTo>
                  <a:cubicBezTo>
                    <a:pt x="6234892" y="759461"/>
                    <a:pt x="6260419" y="760033"/>
                    <a:pt x="6285948" y="759651"/>
                  </a:cubicBezTo>
                  <a:cubicBezTo>
                    <a:pt x="6294330" y="759461"/>
                    <a:pt x="6302523" y="758699"/>
                    <a:pt x="6310905" y="758316"/>
                  </a:cubicBezTo>
                  <a:cubicBezTo>
                    <a:pt x="6318335" y="757936"/>
                    <a:pt x="6326145" y="756222"/>
                    <a:pt x="6333194" y="757554"/>
                  </a:cubicBezTo>
                  <a:cubicBezTo>
                    <a:pt x="6358723" y="762318"/>
                    <a:pt x="6383869" y="770129"/>
                    <a:pt x="6409586" y="773177"/>
                  </a:cubicBezTo>
                  <a:cubicBezTo>
                    <a:pt x="6431875" y="775843"/>
                    <a:pt x="6454928" y="772224"/>
                    <a:pt x="6477407" y="774129"/>
                  </a:cubicBezTo>
                  <a:cubicBezTo>
                    <a:pt x="6517032" y="777367"/>
                    <a:pt x="6556657" y="783083"/>
                    <a:pt x="6596283" y="786703"/>
                  </a:cubicBezTo>
                  <a:cubicBezTo>
                    <a:pt x="6604857" y="787465"/>
                    <a:pt x="6613809" y="782701"/>
                    <a:pt x="6622573" y="782321"/>
                  </a:cubicBezTo>
                  <a:cubicBezTo>
                    <a:pt x="6650006" y="781369"/>
                    <a:pt x="6677439" y="781177"/>
                    <a:pt x="6704872" y="780607"/>
                  </a:cubicBezTo>
                  <a:cubicBezTo>
                    <a:pt x="6720493" y="780415"/>
                    <a:pt x="6736305" y="780987"/>
                    <a:pt x="6751738" y="779273"/>
                  </a:cubicBezTo>
                  <a:cubicBezTo>
                    <a:pt x="6772120" y="776987"/>
                    <a:pt x="6790599" y="773557"/>
                    <a:pt x="6809650" y="788417"/>
                  </a:cubicBezTo>
                  <a:cubicBezTo>
                    <a:pt x="6816984" y="794180"/>
                    <a:pt x="6824819" y="797942"/>
                    <a:pt x="6832976" y="8004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2">
              <a:extLst>
                <a:ext uri="{FF2B5EF4-FFF2-40B4-BE49-F238E27FC236}">
                  <a16:creationId xmlns:a16="http://schemas.microsoft.com/office/drawing/2014/main" id="{3329C434-C896-4DBB-9A47-D99A5EE414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2640988" y="2991370"/>
              <a:ext cx="6857455" cy="874716"/>
            </a:xfrm>
            <a:custGeom>
              <a:avLst/>
              <a:gdLst>
                <a:gd name="connsiteX0" fmla="*/ 6857455 w 6857455"/>
                <a:gd name="connsiteY0" fmla="*/ 804643 h 874716"/>
                <a:gd name="connsiteX1" fmla="*/ 6857455 w 6857455"/>
                <a:gd name="connsiteY1" fmla="*/ 562246 h 874716"/>
                <a:gd name="connsiteX2" fmla="*/ 6829178 w 6857455"/>
                <a:gd name="connsiteY2" fmla="*/ 551284 h 874716"/>
                <a:gd name="connsiteX3" fmla="*/ 6766024 w 6857455"/>
                <a:gd name="connsiteY3" fmla="*/ 500372 h 874716"/>
                <a:gd name="connsiteX4" fmla="*/ 6734971 w 6857455"/>
                <a:gd name="connsiteY4" fmla="*/ 500944 h 874716"/>
                <a:gd name="connsiteX5" fmla="*/ 6683915 w 6857455"/>
                <a:gd name="connsiteY5" fmla="*/ 507040 h 874716"/>
                <a:gd name="connsiteX6" fmla="*/ 6628860 w 6857455"/>
                <a:gd name="connsiteY6" fmla="*/ 495418 h 874716"/>
                <a:gd name="connsiteX7" fmla="*/ 6588662 w 6857455"/>
                <a:gd name="connsiteY7" fmla="*/ 487227 h 874716"/>
                <a:gd name="connsiteX8" fmla="*/ 6476074 w 6857455"/>
                <a:gd name="connsiteY8" fmla="*/ 511230 h 874716"/>
                <a:gd name="connsiteX9" fmla="*/ 6382345 w 6857455"/>
                <a:gd name="connsiteY9" fmla="*/ 534853 h 874716"/>
                <a:gd name="connsiteX10" fmla="*/ 6369391 w 6857455"/>
                <a:gd name="connsiteY10" fmla="*/ 531615 h 874716"/>
                <a:gd name="connsiteX11" fmla="*/ 6244799 w 6857455"/>
                <a:gd name="connsiteY11" fmla="*/ 512182 h 874716"/>
                <a:gd name="connsiteX12" fmla="*/ 6190315 w 6857455"/>
                <a:gd name="connsiteY12" fmla="*/ 485703 h 874716"/>
                <a:gd name="connsiteX13" fmla="*/ 6115446 w 6857455"/>
                <a:gd name="connsiteY13" fmla="*/ 462270 h 874716"/>
                <a:gd name="connsiteX14" fmla="*/ 6032194 w 6857455"/>
                <a:gd name="connsiteY14" fmla="*/ 434266 h 874716"/>
                <a:gd name="connsiteX15" fmla="*/ 5971042 w 6857455"/>
                <a:gd name="connsiteY15" fmla="*/ 420738 h 874716"/>
                <a:gd name="connsiteX16" fmla="*/ 5880933 w 6857455"/>
                <a:gd name="connsiteY16" fmla="*/ 430646 h 874716"/>
                <a:gd name="connsiteX17" fmla="*/ 5862452 w 6857455"/>
                <a:gd name="connsiteY17" fmla="*/ 438648 h 874716"/>
                <a:gd name="connsiteX18" fmla="*/ 5685283 w 6857455"/>
                <a:gd name="connsiteY18" fmla="*/ 498658 h 874716"/>
                <a:gd name="connsiteX19" fmla="*/ 5567169 w 6857455"/>
                <a:gd name="connsiteY19" fmla="*/ 499420 h 874716"/>
                <a:gd name="connsiteX20" fmla="*/ 5527923 w 6857455"/>
                <a:gd name="connsiteY20" fmla="*/ 490466 h 874716"/>
                <a:gd name="connsiteX21" fmla="*/ 5456292 w 6857455"/>
                <a:gd name="connsiteY21" fmla="*/ 450650 h 874716"/>
                <a:gd name="connsiteX22" fmla="*/ 5424670 w 6857455"/>
                <a:gd name="connsiteY22" fmla="*/ 444934 h 874716"/>
                <a:gd name="connsiteX23" fmla="*/ 5368662 w 6857455"/>
                <a:gd name="connsiteY23" fmla="*/ 441124 h 874716"/>
                <a:gd name="connsiteX24" fmla="*/ 5247118 w 6857455"/>
                <a:gd name="connsiteY24" fmla="*/ 444934 h 874716"/>
                <a:gd name="connsiteX25" fmla="*/ 5088617 w 6857455"/>
                <a:gd name="connsiteY25" fmla="*/ 428742 h 874716"/>
                <a:gd name="connsiteX26" fmla="*/ 5025750 w 6857455"/>
                <a:gd name="connsiteY26" fmla="*/ 433694 h 874716"/>
                <a:gd name="connsiteX27" fmla="*/ 4957930 w 6857455"/>
                <a:gd name="connsiteY27" fmla="*/ 442268 h 874716"/>
                <a:gd name="connsiteX28" fmla="*/ 4938116 w 6857455"/>
                <a:gd name="connsiteY28" fmla="*/ 441886 h 874716"/>
                <a:gd name="connsiteX29" fmla="*/ 4833910 w 6857455"/>
                <a:gd name="connsiteY29" fmla="*/ 421693 h 874716"/>
                <a:gd name="connsiteX30" fmla="*/ 4810095 w 6857455"/>
                <a:gd name="connsiteY30" fmla="*/ 408167 h 874716"/>
                <a:gd name="connsiteX31" fmla="*/ 4747991 w 6857455"/>
                <a:gd name="connsiteY31" fmla="*/ 413691 h 874716"/>
                <a:gd name="connsiteX32" fmla="*/ 4692745 w 6857455"/>
                <a:gd name="connsiteY32" fmla="*/ 435790 h 874716"/>
                <a:gd name="connsiteX33" fmla="*/ 4375933 w 6857455"/>
                <a:gd name="connsiteY33" fmla="*/ 483417 h 874716"/>
                <a:gd name="connsiteX34" fmla="*/ 4185426 w 6857455"/>
                <a:gd name="connsiteY34" fmla="*/ 484179 h 874716"/>
                <a:gd name="connsiteX35" fmla="*/ 4052072 w 6857455"/>
                <a:gd name="connsiteY35" fmla="*/ 505134 h 874716"/>
                <a:gd name="connsiteX36" fmla="*/ 4029973 w 6857455"/>
                <a:gd name="connsiteY36" fmla="*/ 527233 h 874716"/>
                <a:gd name="connsiteX37" fmla="*/ 3948626 w 6857455"/>
                <a:gd name="connsiteY37" fmla="*/ 550666 h 874716"/>
                <a:gd name="connsiteX38" fmla="*/ 3871280 w 6857455"/>
                <a:gd name="connsiteY38" fmla="*/ 502275 h 874716"/>
                <a:gd name="connsiteX39" fmla="*/ 3774312 w 6857455"/>
                <a:gd name="connsiteY39" fmla="*/ 429122 h 874716"/>
                <a:gd name="connsiteX40" fmla="*/ 3721543 w 6857455"/>
                <a:gd name="connsiteY40" fmla="*/ 428552 h 874716"/>
                <a:gd name="connsiteX41" fmla="*/ 3612763 w 6857455"/>
                <a:gd name="connsiteY41" fmla="*/ 414263 h 874716"/>
                <a:gd name="connsiteX42" fmla="*/ 3537323 w 6857455"/>
                <a:gd name="connsiteY42" fmla="*/ 389878 h 874716"/>
                <a:gd name="connsiteX43" fmla="*/ 3431593 w 6857455"/>
                <a:gd name="connsiteY43" fmla="*/ 360921 h 874716"/>
                <a:gd name="connsiteX44" fmla="*/ 3392158 w 6857455"/>
                <a:gd name="connsiteY44" fmla="*/ 345681 h 874716"/>
                <a:gd name="connsiteX45" fmla="*/ 3297856 w 6857455"/>
                <a:gd name="connsiteY45" fmla="*/ 323010 h 874716"/>
                <a:gd name="connsiteX46" fmla="*/ 3219748 w 6857455"/>
                <a:gd name="connsiteY46" fmla="*/ 308151 h 874716"/>
                <a:gd name="connsiteX47" fmla="*/ 3156692 w 6857455"/>
                <a:gd name="connsiteY47" fmla="*/ 261668 h 874716"/>
                <a:gd name="connsiteX48" fmla="*/ 3136497 w 6857455"/>
                <a:gd name="connsiteY48" fmla="*/ 237663 h 874716"/>
                <a:gd name="connsiteX49" fmla="*/ 3119733 w 6857455"/>
                <a:gd name="connsiteY49" fmla="*/ 222233 h 874716"/>
                <a:gd name="connsiteX50" fmla="*/ 3045436 w 6857455"/>
                <a:gd name="connsiteY50" fmla="*/ 131742 h 874716"/>
                <a:gd name="connsiteX51" fmla="*/ 3037054 w 6857455"/>
                <a:gd name="connsiteY51" fmla="*/ 124121 h 874716"/>
                <a:gd name="connsiteX52" fmla="*/ 2936466 w 6857455"/>
                <a:gd name="connsiteY52" fmla="*/ 82400 h 874716"/>
                <a:gd name="connsiteX53" fmla="*/ 2901031 w 6857455"/>
                <a:gd name="connsiteY53" fmla="*/ 59731 h 874716"/>
                <a:gd name="connsiteX54" fmla="*/ 2828259 w 6857455"/>
                <a:gd name="connsiteY54" fmla="*/ 3149 h 874716"/>
                <a:gd name="connsiteX55" fmla="*/ 2799492 w 6857455"/>
                <a:gd name="connsiteY55" fmla="*/ 1245 h 874716"/>
                <a:gd name="connsiteX56" fmla="*/ 2693570 w 6857455"/>
                <a:gd name="connsiteY56" fmla="*/ 35154 h 874716"/>
                <a:gd name="connsiteX57" fmla="*/ 2639847 w 6857455"/>
                <a:gd name="connsiteY57" fmla="*/ 73448 h 874716"/>
                <a:gd name="connsiteX58" fmla="*/ 2621178 w 6857455"/>
                <a:gd name="connsiteY58" fmla="*/ 88688 h 874716"/>
                <a:gd name="connsiteX59" fmla="*/ 2489348 w 6857455"/>
                <a:gd name="connsiteY59" fmla="*/ 72304 h 874716"/>
                <a:gd name="connsiteX60" fmla="*/ 2452580 w 6857455"/>
                <a:gd name="connsiteY60" fmla="*/ 68683 h 874716"/>
                <a:gd name="connsiteX61" fmla="*/ 2326464 w 6857455"/>
                <a:gd name="connsiteY61" fmla="*/ 50395 h 874716"/>
                <a:gd name="connsiteX62" fmla="*/ 2300365 w 6857455"/>
                <a:gd name="connsiteY62" fmla="*/ 54777 h 874716"/>
                <a:gd name="connsiteX63" fmla="*/ 2130434 w 6857455"/>
                <a:gd name="connsiteY63" fmla="*/ 58397 h 874716"/>
                <a:gd name="connsiteX64" fmla="*/ 2118621 w 6857455"/>
                <a:gd name="connsiteY64" fmla="*/ 47919 h 874716"/>
                <a:gd name="connsiteX65" fmla="*/ 2057659 w 6857455"/>
                <a:gd name="connsiteY65" fmla="*/ 16866 h 874716"/>
                <a:gd name="connsiteX66" fmla="*/ 1976314 w 6857455"/>
                <a:gd name="connsiteY66" fmla="*/ 8865 h 874716"/>
                <a:gd name="connsiteX67" fmla="*/ 1961454 w 6857455"/>
                <a:gd name="connsiteY67" fmla="*/ 11724 h 874716"/>
                <a:gd name="connsiteX68" fmla="*/ 1906588 w 6857455"/>
                <a:gd name="connsiteY68" fmla="*/ 30964 h 874716"/>
                <a:gd name="connsiteX69" fmla="*/ 1783330 w 6857455"/>
                <a:gd name="connsiteY69" fmla="*/ 48871 h 874716"/>
                <a:gd name="connsiteX70" fmla="*/ 1759327 w 6857455"/>
                <a:gd name="connsiteY70" fmla="*/ 55349 h 874716"/>
                <a:gd name="connsiteX71" fmla="*/ 1716082 w 6857455"/>
                <a:gd name="connsiteY71" fmla="*/ 65445 h 874716"/>
                <a:gd name="connsiteX72" fmla="*/ 1598920 w 6857455"/>
                <a:gd name="connsiteY72" fmla="*/ 72114 h 874716"/>
                <a:gd name="connsiteX73" fmla="*/ 1542150 w 6857455"/>
                <a:gd name="connsiteY73" fmla="*/ 62207 h 874716"/>
                <a:gd name="connsiteX74" fmla="*/ 1516813 w 6857455"/>
                <a:gd name="connsiteY74" fmla="*/ 62779 h 874716"/>
                <a:gd name="connsiteX75" fmla="*/ 1432228 w 6857455"/>
                <a:gd name="connsiteY75" fmla="*/ 88116 h 874716"/>
                <a:gd name="connsiteX76" fmla="*/ 1224765 w 6857455"/>
                <a:gd name="connsiteY76" fmla="*/ 71924 h 874716"/>
                <a:gd name="connsiteX77" fmla="*/ 1159231 w 6857455"/>
                <a:gd name="connsiteY77" fmla="*/ 58207 h 874716"/>
                <a:gd name="connsiteX78" fmla="*/ 1124370 w 6857455"/>
                <a:gd name="connsiteY78" fmla="*/ 56301 h 874716"/>
                <a:gd name="connsiteX79" fmla="*/ 1075600 w 6857455"/>
                <a:gd name="connsiteY79" fmla="*/ 75542 h 874716"/>
                <a:gd name="connsiteX80" fmla="*/ 986633 w 6857455"/>
                <a:gd name="connsiteY80" fmla="*/ 79162 h 874716"/>
                <a:gd name="connsiteX81" fmla="*/ 861089 w 6857455"/>
                <a:gd name="connsiteY81" fmla="*/ 76304 h 874716"/>
                <a:gd name="connsiteX82" fmla="*/ 759168 w 6857455"/>
                <a:gd name="connsiteY82" fmla="*/ 104689 h 874716"/>
                <a:gd name="connsiteX83" fmla="*/ 723735 w 6857455"/>
                <a:gd name="connsiteY83" fmla="*/ 140696 h 874716"/>
                <a:gd name="connsiteX84" fmla="*/ 647532 w 6857455"/>
                <a:gd name="connsiteY84" fmla="*/ 147934 h 874716"/>
                <a:gd name="connsiteX85" fmla="*/ 552659 w 6857455"/>
                <a:gd name="connsiteY85" fmla="*/ 95926 h 874716"/>
                <a:gd name="connsiteX86" fmla="*/ 541800 w 6857455"/>
                <a:gd name="connsiteY86" fmla="*/ 97640 h 874716"/>
                <a:gd name="connsiteX87" fmla="*/ 375107 w 6857455"/>
                <a:gd name="connsiteY87" fmla="*/ 123169 h 874716"/>
                <a:gd name="connsiteX88" fmla="*/ 273567 w 6857455"/>
                <a:gd name="connsiteY88" fmla="*/ 145458 h 874716"/>
                <a:gd name="connsiteX89" fmla="*/ 264043 w 6857455"/>
                <a:gd name="connsiteY89" fmla="*/ 154792 h 874716"/>
                <a:gd name="connsiteX90" fmla="*/ 169360 w 6857455"/>
                <a:gd name="connsiteY90" fmla="*/ 177273 h 874716"/>
                <a:gd name="connsiteX91" fmla="*/ 89347 w 6857455"/>
                <a:gd name="connsiteY91" fmla="*/ 157460 h 874716"/>
                <a:gd name="connsiteX92" fmla="*/ 34291 w 6857455"/>
                <a:gd name="connsiteY92" fmla="*/ 145268 h 874716"/>
                <a:gd name="connsiteX93" fmla="*/ 0 w 6857455"/>
                <a:gd name="connsiteY93" fmla="*/ 142056 h 874716"/>
                <a:gd name="connsiteX94" fmla="*/ 0 w 6857455"/>
                <a:gd name="connsiteY94" fmla="*/ 849556 h 874716"/>
                <a:gd name="connsiteX95" fmla="*/ 60652 w 6857455"/>
                <a:gd name="connsiteY95" fmla="*/ 844783 h 874716"/>
                <a:gd name="connsiteX96" fmla="*/ 119068 w 6857455"/>
                <a:gd name="connsiteY96" fmla="*/ 827281 h 874716"/>
                <a:gd name="connsiteX97" fmla="*/ 171840 w 6857455"/>
                <a:gd name="connsiteY97" fmla="*/ 804420 h 874716"/>
                <a:gd name="connsiteX98" fmla="*/ 274329 w 6857455"/>
                <a:gd name="connsiteY98" fmla="*/ 794324 h 874716"/>
                <a:gd name="connsiteX99" fmla="*/ 306715 w 6857455"/>
                <a:gd name="connsiteY99" fmla="*/ 788798 h 874716"/>
                <a:gd name="connsiteX100" fmla="*/ 393967 w 6857455"/>
                <a:gd name="connsiteY100" fmla="*/ 765937 h 874716"/>
                <a:gd name="connsiteX101" fmla="*/ 493793 w 6857455"/>
                <a:gd name="connsiteY101" fmla="*/ 725549 h 874716"/>
                <a:gd name="connsiteX102" fmla="*/ 546373 w 6857455"/>
                <a:gd name="connsiteY102" fmla="*/ 740600 h 874716"/>
                <a:gd name="connsiteX103" fmla="*/ 730211 w 6857455"/>
                <a:gd name="connsiteY103" fmla="*/ 698116 h 874716"/>
                <a:gd name="connsiteX104" fmla="*/ 784889 w 6857455"/>
                <a:gd name="connsiteY104" fmla="*/ 676018 h 874716"/>
                <a:gd name="connsiteX105" fmla="*/ 800509 w 6857455"/>
                <a:gd name="connsiteY105" fmla="*/ 661349 h 874716"/>
                <a:gd name="connsiteX106" fmla="*/ 857661 w 6857455"/>
                <a:gd name="connsiteY106" fmla="*/ 626868 h 874716"/>
                <a:gd name="connsiteX107" fmla="*/ 949102 w 6857455"/>
                <a:gd name="connsiteY107" fmla="*/ 614676 h 874716"/>
                <a:gd name="connsiteX108" fmla="*/ 960342 w 6857455"/>
                <a:gd name="connsiteY108" fmla="*/ 607435 h 874716"/>
                <a:gd name="connsiteX109" fmla="*/ 977109 w 6857455"/>
                <a:gd name="connsiteY109" fmla="*/ 595815 h 874716"/>
                <a:gd name="connsiteX110" fmla="*/ 1071218 w 6857455"/>
                <a:gd name="connsiteY110" fmla="*/ 575240 h 874716"/>
                <a:gd name="connsiteX111" fmla="*/ 1091983 w 6857455"/>
                <a:gd name="connsiteY111" fmla="*/ 568764 h 874716"/>
                <a:gd name="connsiteX112" fmla="*/ 1109321 w 6857455"/>
                <a:gd name="connsiteY112" fmla="*/ 557904 h 874716"/>
                <a:gd name="connsiteX113" fmla="*/ 1162279 w 6857455"/>
                <a:gd name="connsiteY113" fmla="*/ 532949 h 874716"/>
                <a:gd name="connsiteX114" fmla="*/ 1206097 w 6857455"/>
                <a:gd name="connsiteY114" fmla="*/ 532187 h 874716"/>
                <a:gd name="connsiteX115" fmla="*/ 1266867 w 6857455"/>
                <a:gd name="connsiteY115" fmla="*/ 518088 h 874716"/>
                <a:gd name="connsiteX116" fmla="*/ 1380219 w 6857455"/>
                <a:gd name="connsiteY116" fmla="*/ 504182 h 874716"/>
                <a:gd name="connsiteX117" fmla="*/ 1403461 w 6857455"/>
                <a:gd name="connsiteY117" fmla="*/ 496180 h 874716"/>
                <a:gd name="connsiteX118" fmla="*/ 1544054 w 6857455"/>
                <a:gd name="connsiteY118" fmla="*/ 458268 h 874716"/>
                <a:gd name="connsiteX119" fmla="*/ 1656644 w 6857455"/>
                <a:gd name="connsiteY119" fmla="*/ 459032 h 874716"/>
                <a:gd name="connsiteX120" fmla="*/ 1665406 w 6857455"/>
                <a:gd name="connsiteY120" fmla="*/ 460747 h 874716"/>
                <a:gd name="connsiteX121" fmla="*/ 1708461 w 6857455"/>
                <a:gd name="connsiteY121" fmla="*/ 473318 h 874716"/>
                <a:gd name="connsiteX122" fmla="*/ 1775140 w 6857455"/>
                <a:gd name="connsiteY122" fmla="*/ 469891 h 874716"/>
                <a:gd name="connsiteX123" fmla="*/ 1821051 w 6857455"/>
                <a:gd name="connsiteY123" fmla="*/ 452554 h 874716"/>
                <a:gd name="connsiteX124" fmla="*/ 1878203 w 6857455"/>
                <a:gd name="connsiteY124" fmla="*/ 451792 h 874716"/>
                <a:gd name="connsiteX125" fmla="*/ 1943547 w 6857455"/>
                <a:gd name="connsiteY125" fmla="*/ 462651 h 874716"/>
                <a:gd name="connsiteX126" fmla="*/ 1972884 w 6857455"/>
                <a:gd name="connsiteY126" fmla="*/ 464937 h 874716"/>
                <a:gd name="connsiteX127" fmla="*/ 2053469 w 6857455"/>
                <a:gd name="connsiteY127" fmla="*/ 487417 h 874716"/>
                <a:gd name="connsiteX128" fmla="*/ 2101477 w 6857455"/>
                <a:gd name="connsiteY128" fmla="*/ 481893 h 874716"/>
                <a:gd name="connsiteX129" fmla="*/ 2148722 w 6857455"/>
                <a:gd name="connsiteY129" fmla="*/ 467033 h 874716"/>
                <a:gd name="connsiteX130" fmla="*/ 2179011 w 6857455"/>
                <a:gd name="connsiteY130" fmla="*/ 452744 h 874716"/>
                <a:gd name="connsiteX131" fmla="*/ 2240165 w 6857455"/>
                <a:gd name="connsiteY131" fmla="*/ 442648 h 874716"/>
                <a:gd name="connsiteX132" fmla="*/ 2251404 w 6857455"/>
                <a:gd name="connsiteY132" fmla="*/ 444172 h 874716"/>
                <a:gd name="connsiteX133" fmla="*/ 2433912 w 6857455"/>
                <a:gd name="connsiteY133" fmla="*/ 456746 h 874716"/>
                <a:gd name="connsiteX134" fmla="*/ 2506302 w 6857455"/>
                <a:gd name="connsiteY134" fmla="*/ 476939 h 874716"/>
                <a:gd name="connsiteX135" fmla="*/ 2521735 w 6857455"/>
                <a:gd name="connsiteY135" fmla="*/ 479415 h 874716"/>
                <a:gd name="connsiteX136" fmla="*/ 2675854 w 6857455"/>
                <a:gd name="connsiteY136" fmla="*/ 502086 h 874716"/>
                <a:gd name="connsiteX137" fmla="*/ 2692998 w 6857455"/>
                <a:gd name="connsiteY137" fmla="*/ 503038 h 874716"/>
                <a:gd name="connsiteX138" fmla="*/ 2740816 w 6857455"/>
                <a:gd name="connsiteY138" fmla="*/ 499037 h 874716"/>
                <a:gd name="connsiteX139" fmla="*/ 2853596 w 6857455"/>
                <a:gd name="connsiteY139" fmla="*/ 540187 h 874716"/>
                <a:gd name="connsiteX140" fmla="*/ 2966565 w 6857455"/>
                <a:gd name="connsiteY140" fmla="*/ 554286 h 874716"/>
                <a:gd name="connsiteX141" fmla="*/ 3028671 w 6857455"/>
                <a:gd name="connsiteY141" fmla="*/ 554094 h 874716"/>
                <a:gd name="connsiteX142" fmla="*/ 3073059 w 6857455"/>
                <a:gd name="connsiteY142" fmla="*/ 564192 h 874716"/>
                <a:gd name="connsiteX143" fmla="*/ 3182219 w 6857455"/>
                <a:gd name="connsiteY143" fmla="*/ 594862 h 874716"/>
                <a:gd name="connsiteX144" fmla="*/ 3233656 w 6857455"/>
                <a:gd name="connsiteY144" fmla="*/ 599625 h 874716"/>
                <a:gd name="connsiteX145" fmla="*/ 3288332 w 6857455"/>
                <a:gd name="connsiteY145" fmla="*/ 609914 h 874716"/>
                <a:gd name="connsiteX146" fmla="*/ 3423591 w 6857455"/>
                <a:gd name="connsiteY146" fmla="*/ 656015 h 874716"/>
                <a:gd name="connsiteX147" fmla="*/ 3534084 w 6857455"/>
                <a:gd name="connsiteY147" fmla="*/ 653349 h 874716"/>
                <a:gd name="connsiteX148" fmla="*/ 3604571 w 6857455"/>
                <a:gd name="connsiteY148" fmla="*/ 653918 h 874716"/>
                <a:gd name="connsiteX149" fmla="*/ 3688586 w 6857455"/>
                <a:gd name="connsiteY149" fmla="*/ 669160 h 874716"/>
                <a:gd name="connsiteX150" fmla="*/ 3757358 w 6857455"/>
                <a:gd name="connsiteY150" fmla="*/ 691450 h 874716"/>
                <a:gd name="connsiteX151" fmla="*/ 3852421 w 6857455"/>
                <a:gd name="connsiteY151" fmla="*/ 709167 h 874716"/>
                <a:gd name="connsiteX152" fmla="*/ 3947104 w 6857455"/>
                <a:gd name="connsiteY152" fmla="*/ 743267 h 874716"/>
                <a:gd name="connsiteX153" fmla="*/ 4013208 w 6857455"/>
                <a:gd name="connsiteY153" fmla="*/ 769367 h 874716"/>
                <a:gd name="connsiteX154" fmla="*/ 4105222 w 6857455"/>
                <a:gd name="connsiteY154" fmla="*/ 792417 h 874716"/>
                <a:gd name="connsiteX155" fmla="*/ 4246006 w 6857455"/>
                <a:gd name="connsiteY155" fmla="*/ 808610 h 874716"/>
                <a:gd name="connsiteX156" fmla="*/ 4310779 w 6857455"/>
                <a:gd name="connsiteY156" fmla="*/ 810326 h 874716"/>
                <a:gd name="connsiteX157" fmla="*/ 4413272 w 6857455"/>
                <a:gd name="connsiteY157" fmla="*/ 848235 h 874716"/>
                <a:gd name="connsiteX158" fmla="*/ 4457087 w 6857455"/>
                <a:gd name="connsiteY158" fmla="*/ 866524 h 874716"/>
                <a:gd name="connsiteX159" fmla="*/ 4496523 w 6857455"/>
                <a:gd name="connsiteY159" fmla="*/ 851284 h 874716"/>
                <a:gd name="connsiteX160" fmla="*/ 4522050 w 6857455"/>
                <a:gd name="connsiteY160" fmla="*/ 833757 h 874716"/>
                <a:gd name="connsiteX161" fmla="*/ 4602824 w 6857455"/>
                <a:gd name="connsiteY161" fmla="*/ 848618 h 874716"/>
                <a:gd name="connsiteX162" fmla="*/ 4688553 w 6857455"/>
                <a:gd name="connsiteY162" fmla="*/ 864238 h 874716"/>
                <a:gd name="connsiteX163" fmla="*/ 4749895 w 6857455"/>
                <a:gd name="connsiteY163" fmla="*/ 874716 h 874716"/>
                <a:gd name="connsiteX164" fmla="*/ 4826480 w 6857455"/>
                <a:gd name="connsiteY164" fmla="*/ 866334 h 874716"/>
                <a:gd name="connsiteX165" fmla="*/ 4886870 w 6857455"/>
                <a:gd name="connsiteY165" fmla="*/ 862906 h 874716"/>
                <a:gd name="connsiteX166" fmla="*/ 4935639 w 6857455"/>
                <a:gd name="connsiteY166" fmla="*/ 853190 h 874716"/>
                <a:gd name="connsiteX167" fmla="*/ 4952784 w 6857455"/>
                <a:gd name="connsiteY167" fmla="*/ 847473 h 874716"/>
                <a:gd name="connsiteX168" fmla="*/ 5088617 w 6857455"/>
                <a:gd name="connsiteY168" fmla="*/ 802896 h 874716"/>
                <a:gd name="connsiteX169" fmla="*/ 5233781 w 6857455"/>
                <a:gd name="connsiteY169" fmla="*/ 767271 h 874716"/>
                <a:gd name="connsiteX170" fmla="*/ 5327893 w 6857455"/>
                <a:gd name="connsiteY170" fmla="*/ 789752 h 874716"/>
                <a:gd name="connsiteX171" fmla="*/ 5362946 w 6857455"/>
                <a:gd name="connsiteY171" fmla="*/ 789370 h 874716"/>
                <a:gd name="connsiteX172" fmla="*/ 5524115 w 6857455"/>
                <a:gd name="connsiteY172" fmla="*/ 794514 h 874716"/>
                <a:gd name="connsiteX173" fmla="*/ 5552500 w 6857455"/>
                <a:gd name="connsiteY173" fmla="*/ 800038 h 874716"/>
                <a:gd name="connsiteX174" fmla="*/ 5705857 w 6857455"/>
                <a:gd name="connsiteY174" fmla="*/ 777367 h 874716"/>
                <a:gd name="connsiteX175" fmla="*/ 5761485 w 6857455"/>
                <a:gd name="connsiteY175" fmla="*/ 773557 h 874716"/>
                <a:gd name="connsiteX176" fmla="*/ 5812731 w 6857455"/>
                <a:gd name="connsiteY176" fmla="*/ 767271 h 874716"/>
                <a:gd name="connsiteX177" fmla="*/ 5884361 w 6857455"/>
                <a:gd name="connsiteY177" fmla="*/ 765747 h 874716"/>
                <a:gd name="connsiteX178" fmla="*/ 5958660 w 6857455"/>
                <a:gd name="connsiteY178" fmla="*/ 768605 h 874716"/>
                <a:gd name="connsiteX179" fmla="*/ 6041528 w 6857455"/>
                <a:gd name="connsiteY179" fmla="*/ 768033 h 874716"/>
                <a:gd name="connsiteX180" fmla="*/ 6074297 w 6857455"/>
                <a:gd name="connsiteY180" fmla="*/ 763081 h 874716"/>
                <a:gd name="connsiteX181" fmla="*/ 6162880 w 6857455"/>
                <a:gd name="connsiteY181" fmla="*/ 766509 h 874716"/>
                <a:gd name="connsiteX182" fmla="*/ 6209364 w 6857455"/>
                <a:gd name="connsiteY182" fmla="*/ 760795 h 874716"/>
                <a:gd name="connsiteX183" fmla="*/ 6285948 w 6857455"/>
                <a:gd name="connsiteY183" fmla="*/ 759651 h 874716"/>
                <a:gd name="connsiteX184" fmla="*/ 6310905 w 6857455"/>
                <a:gd name="connsiteY184" fmla="*/ 758316 h 874716"/>
                <a:gd name="connsiteX185" fmla="*/ 6333194 w 6857455"/>
                <a:gd name="connsiteY185" fmla="*/ 757554 h 874716"/>
                <a:gd name="connsiteX186" fmla="*/ 6409586 w 6857455"/>
                <a:gd name="connsiteY186" fmla="*/ 773177 h 874716"/>
                <a:gd name="connsiteX187" fmla="*/ 6477407 w 6857455"/>
                <a:gd name="connsiteY187" fmla="*/ 774129 h 874716"/>
                <a:gd name="connsiteX188" fmla="*/ 6596283 w 6857455"/>
                <a:gd name="connsiteY188" fmla="*/ 786703 h 874716"/>
                <a:gd name="connsiteX189" fmla="*/ 6622573 w 6857455"/>
                <a:gd name="connsiteY189" fmla="*/ 782321 h 874716"/>
                <a:gd name="connsiteX190" fmla="*/ 6704872 w 6857455"/>
                <a:gd name="connsiteY190" fmla="*/ 780607 h 874716"/>
                <a:gd name="connsiteX191" fmla="*/ 6751738 w 6857455"/>
                <a:gd name="connsiteY191" fmla="*/ 779273 h 874716"/>
                <a:gd name="connsiteX192" fmla="*/ 6809650 w 6857455"/>
                <a:gd name="connsiteY192" fmla="*/ 788417 h 874716"/>
                <a:gd name="connsiteX193" fmla="*/ 6832976 w 6857455"/>
                <a:gd name="connsiteY193" fmla="*/ 800428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857455" h="874716">
                  <a:moveTo>
                    <a:pt x="6857455" y="804643"/>
                  </a:moveTo>
                  <a:lnTo>
                    <a:pt x="6857455" y="562246"/>
                  </a:lnTo>
                  <a:lnTo>
                    <a:pt x="6829178" y="551284"/>
                  </a:lnTo>
                  <a:cubicBezTo>
                    <a:pt x="6805745" y="539044"/>
                    <a:pt x="6784885" y="521708"/>
                    <a:pt x="6766024" y="500372"/>
                  </a:cubicBezTo>
                  <a:cubicBezTo>
                    <a:pt x="6755166" y="488179"/>
                    <a:pt x="6746784" y="486845"/>
                    <a:pt x="6734971" y="500944"/>
                  </a:cubicBezTo>
                  <a:cubicBezTo>
                    <a:pt x="6721257" y="517326"/>
                    <a:pt x="6701634" y="510850"/>
                    <a:pt x="6683915" y="507040"/>
                  </a:cubicBezTo>
                  <a:cubicBezTo>
                    <a:pt x="6665629" y="503230"/>
                    <a:pt x="6647148" y="499228"/>
                    <a:pt x="6628860" y="495418"/>
                  </a:cubicBezTo>
                  <a:cubicBezTo>
                    <a:pt x="6615335" y="492752"/>
                    <a:pt x="6601999" y="490466"/>
                    <a:pt x="6588662" y="487227"/>
                  </a:cubicBezTo>
                  <a:cubicBezTo>
                    <a:pt x="6547133" y="477129"/>
                    <a:pt x="6509794" y="480177"/>
                    <a:pt x="6476074" y="511230"/>
                  </a:cubicBezTo>
                  <a:cubicBezTo>
                    <a:pt x="6450356" y="535043"/>
                    <a:pt x="6417399" y="542093"/>
                    <a:pt x="6382345" y="534853"/>
                  </a:cubicBezTo>
                  <a:cubicBezTo>
                    <a:pt x="6377963" y="533901"/>
                    <a:pt x="6372439" y="530091"/>
                    <a:pt x="6369391" y="531615"/>
                  </a:cubicBezTo>
                  <a:cubicBezTo>
                    <a:pt x="6323479" y="553904"/>
                    <a:pt x="6287092" y="514658"/>
                    <a:pt x="6244799" y="512182"/>
                  </a:cubicBezTo>
                  <a:cubicBezTo>
                    <a:pt x="6226130" y="511040"/>
                    <a:pt x="6207079" y="496942"/>
                    <a:pt x="6190315" y="485703"/>
                  </a:cubicBezTo>
                  <a:cubicBezTo>
                    <a:pt x="6167262" y="470271"/>
                    <a:pt x="6146687" y="455412"/>
                    <a:pt x="6115446" y="462270"/>
                  </a:cubicBezTo>
                  <a:cubicBezTo>
                    <a:pt x="6084203" y="469319"/>
                    <a:pt x="6055627" y="456364"/>
                    <a:pt x="6032194" y="434266"/>
                  </a:cubicBezTo>
                  <a:cubicBezTo>
                    <a:pt x="6014287" y="417501"/>
                    <a:pt x="5994665" y="415977"/>
                    <a:pt x="5971042" y="420738"/>
                  </a:cubicBezTo>
                  <a:cubicBezTo>
                    <a:pt x="5941513" y="426645"/>
                    <a:pt x="5910842" y="427027"/>
                    <a:pt x="5880933" y="430646"/>
                  </a:cubicBezTo>
                  <a:cubicBezTo>
                    <a:pt x="5874454" y="431408"/>
                    <a:pt x="5866265" y="434076"/>
                    <a:pt x="5862452" y="438648"/>
                  </a:cubicBezTo>
                  <a:cubicBezTo>
                    <a:pt x="5815779" y="495418"/>
                    <a:pt x="5750055" y="495990"/>
                    <a:pt x="5685283" y="498658"/>
                  </a:cubicBezTo>
                  <a:cubicBezTo>
                    <a:pt x="5646039" y="500372"/>
                    <a:pt x="5606604" y="500372"/>
                    <a:pt x="5567169" y="499420"/>
                  </a:cubicBezTo>
                  <a:cubicBezTo>
                    <a:pt x="5553832" y="499228"/>
                    <a:pt x="5539736" y="496180"/>
                    <a:pt x="5527923" y="490466"/>
                  </a:cubicBezTo>
                  <a:cubicBezTo>
                    <a:pt x="5503348" y="478463"/>
                    <a:pt x="5480680" y="462843"/>
                    <a:pt x="5456292" y="450650"/>
                  </a:cubicBezTo>
                  <a:cubicBezTo>
                    <a:pt x="5447151" y="445886"/>
                    <a:pt x="5435338" y="445696"/>
                    <a:pt x="5424670" y="444934"/>
                  </a:cubicBezTo>
                  <a:cubicBezTo>
                    <a:pt x="5405809" y="443410"/>
                    <a:pt x="5384854" y="447982"/>
                    <a:pt x="5368662" y="441124"/>
                  </a:cubicBezTo>
                  <a:cubicBezTo>
                    <a:pt x="5326559" y="423407"/>
                    <a:pt x="5287123" y="427407"/>
                    <a:pt x="5247118" y="444934"/>
                  </a:cubicBezTo>
                  <a:cubicBezTo>
                    <a:pt x="5191108" y="469509"/>
                    <a:pt x="5138148" y="467605"/>
                    <a:pt x="5088617" y="428742"/>
                  </a:cubicBezTo>
                  <a:cubicBezTo>
                    <a:pt x="5066328" y="411215"/>
                    <a:pt x="5044609" y="419596"/>
                    <a:pt x="5025750" y="433694"/>
                  </a:cubicBezTo>
                  <a:cubicBezTo>
                    <a:pt x="5004032" y="450078"/>
                    <a:pt x="4982885" y="454268"/>
                    <a:pt x="4957930" y="442268"/>
                  </a:cubicBezTo>
                  <a:cubicBezTo>
                    <a:pt x="4952404" y="439600"/>
                    <a:pt x="4944594" y="440933"/>
                    <a:pt x="4938116" y="441886"/>
                  </a:cubicBezTo>
                  <a:cubicBezTo>
                    <a:pt x="4901158" y="446648"/>
                    <a:pt x="4864009" y="454650"/>
                    <a:pt x="4833910" y="421693"/>
                  </a:cubicBezTo>
                  <a:cubicBezTo>
                    <a:pt x="4828004" y="415214"/>
                    <a:pt x="4818097" y="412549"/>
                    <a:pt x="4810095" y="408167"/>
                  </a:cubicBezTo>
                  <a:cubicBezTo>
                    <a:pt x="4776566" y="390258"/>
                    <a:pt x="4777900" y="391974"/>
                    <a:pt x="4747991" y="413691"/>
                  </a:cubicBezTo>
                  <a:cubicBezTo>
                    <a:pt x="4732369" y="425121"/>
                    <a:pt x="4710842" y="436742"/>
                    <a:pt x="4692745" y="435790"/>
                  </a:cubicBezTo>
                  <a:cubicBezTo>
                    <a:pt x="4583584" y="430075"/>
                    <a:pt x="4479758" y="457508"/>
                    <a:pt x="4375933" y="483417"/>
                  </a:cubicBezTo>
                  <a:cubicBezTo>
                    <a:pt x="4311923" y="499420"/>
                    <a:pt x="4249436" y="500372"/>
                    <a:pt x="4185426" y="484179"/>
                  </a:cubicBezTo>
                  <a:cubicBezTo>
                    <a:pt x="4139133" y="472367"/>
                    <a:pt x="4095315" y="491800"/>
                    <a:pt x="4052072" y="505134"/>
                  </a:cubicBezTo>
                  <a:cubicBezTo>
                    <a:pt x="4043117" y="507799"/>
                    <a:pt x="4034735" y="518278"/>
                    <a:pt x="4029973" y="527233"/>
                  </a:cubicBezTo>
                  <a:cubicBezTo>
                    <a:pt x="4012826" y="558858"/>
                    <a:pt x="3984441" y="563810"/>
                    <a:pt x="3948626" y="550666"/>
                  </a:cubicBezTo>
                  <a:cubicBezTo>
                    <a:pt x="3920241" y="540377"/>
                    <a:pt x="3894332" y="526661"/>
                    <a:pt x="3871280" y="502275"/>
                  </a:cubicBezTo>
                  <a:cubicBezTo>
                    <a:pt x="3844229" y="473701"/>
                    <a:pt x="3816224" y="441124"/>
                    <a:pt x="3774312" y="429122"/>
                  </a:cubicBezTo>
                  <a:cubicBezTo>
                    <a:pt x="3756214" y="423979"/>
                    <a:pt x="3740593" y="423217"/>
                    <a:pt x="3721543" y="428552"/>
                  </a:cubicBezTo>
                  <a:cubicBezTo>
                    <a:pt x="3684583" y="438837"/>
                    <a:pt x="3647436" y="446078"/>
                    <a:pt x="3612763" y="414263"/>
                  </a:cubicBezTo>
                  <a:cubicBezTo>
                    <a:pt x="3593712" y="396736"/>
                    <a:pt x="3567994" y="385496"/>
                    <a:pt x="3537323" y="389878"/>
                  </a:cubicBezTo>
                  <a:cubicBezTo>
                    <a:pt x="3499031" y="395402"/>
                    <a:pt x="3464168" y="381496"/>
                    <a:pt x="3431593" y="360921"/>
                  </a:cubicBezTo>
                  <a:cubicBezTo>
                    <a:pt x="3419971" y="353491"/>
                    <a:pt x="3405682" y="349301"/>
                    <a:pt x="3392158" y="345681"/>
                  </a:cubicBezTo>
                  <a:cubicBezTo>
                    <a:pt x="3360915" y="337298"/>
                    <a:pt x="3329480" y="329868"/>
                    <a:pt x="3297856" y="323010"/>
                  </a:cubicBezTo>
                  <a:cubicBezTo>
                    <a:pt x="3271948" y="317296"/>
                    <a:pt x="3245849" y="313104"/>
                    <a:pt x="3219748" y="308151"/>
                  </a:cubicBezTo>
                  <a:cubicBezTo>
                    <a:pt x="3191173" y="302817"/>
                    <a:pt x="3168502" y="290433"/>
                    <a:pt x="3156692" y="261668"/>
                  </a:cubicBezTo>
                  <a:cubicBezTo>
                    <a:pt x="3152882" y="252524"/>
                    <a:pt x="3143737" y="245283"/>
                    <a:pt x="3136497" y="237663"/>
                  </a:cubicBezTo>
                  <a:cubicBezTo>
                    <a:pt x="3131355" y="232139"/>
                    <a:pt x="3124495" y="227947"/>
                    <a:pt x="3119733" y="222233"/>
                  </a:cubicBezTo>
                  <a:cubicBezTo>
                    <a:pt x="3094776" y="192132"/>
                    <a:pt x="3070201" y="161843"/>
                    <a:pt x="3045436" y="131742"/>
                  </a:cubicBezTo>
                  <a:cubicBezTo>
                    <a:pt x="3042958" y="128884"/>
                    <a:pt x="3040292" y="125455"/>
                    <a:pt x="3037054" y="124121"/>
                  </a:cubicBezTo>
                  <a:cubicBezTo>
                    <a:pt x="3003525" y="110215"/>
                    <a:pt x="2969614" y="97070"/>
                    <a:pt x="2936466" y="82400"/>
                  </a:cubicBezTo>
                  <a:cubicBezTo>
                    <a:pt x="2923702" y="76686"/>
                    <a:pt x="2910558" y="69637"/>
                    <a:pt x="2901031" y="59731"/>
                  </a:cubicBezTo>
                  <a:cubicBezTo>
                    <a:pt x="2879314" y="37250"/>
                    <a:pt x="2859502" y="12866"/>
                    <a:pt x="2828259" y="3149"/>
                  </a:cubicBezTo>
                  <a:cubicBezTo>
                    <a:pt x="2819114" y="293"/>
                    <a:pt x="2808256" y="-1231"/>
                    <a:pt x="2799492" y="1245"/>
                  </a:cubicBezTo>
                  <a:cubicBezTo>
                    <a:pt x="2763867" y="11532"/>
                    <a:pt x="2729005" y="24296"/>
                    <a:pt x="2693570" y="35154"/>
                  </a:cubicBezTo>
                  <a:cubicBezTo>
                    <a:pt x="2671092" y="41823"/>
                    <a:pt x="2650707" y="49825"/>
                    <a:pt x="2639847" y="73448"/>
                  </a:cubicBezTo>
                  <a:cubicBezTo>
                    <a:pt x="2636801" y="80114"/>
                    <a:pt x="2628226" y="87354"/>
                    <a:pt x="2621178" y="88688"/>
                  </a:cubicBezTo>
                  <a:cubicBezTo>
                    <a:pt x="2575839" y="97260"/>
                    <a:pt x="2531069" y="101451"/>
                    <a:pt x="2489348" y="72304"/>
                  </a:cubicBezTo>
                  <a:cubicBezTo>
                    <a:pt x="2480585" y="66017"/>
                    <a:pt x="2464201" y="66017"/>
                    <a:pt x="2452580" y="68683"/>
                  </a:cubicBezTo>
                  <a:cubicBezTo>
                    <a:pt x="2407811" y="78590"/>
                    <a:pt x="2365328" y="82020"/>
                    <a:pt x="2326464" y="50395"/>
                  </a:cubicBezTo>
                  <a:cubicBezTo>
                    <a:pt x="2321892" y="46585"/>
                    <a:pt x="2307224" y="50015"/>
                    <a:pt x="2300365" y="54777"/>
                  </a:cubicBezTo>
                  <a:cubicBezTo>
                    <a:pt x="2234259" y="101261"/>
                    <a:pt x="2198064" y="102405"/>
                    <a:pt x="2130434" y="58397"/>
                  </a:cubicBezTo>
                  <a:cubicBezTo>
                    <a:pt x="2126052" y="55539"/>
                    <a:pt x="2120337" y="52301"/>
                    <a:pt x="2118621" y="47919"/>
                  </a:cubicBezTo>
                  <a:cubicBezTo>
                    <a:pt x="2107001" y="19914"/>
                    <a:pt x="2082236" y="19152"/>
                    <a:pt x="2057659" y="16866"/>
                  </a:cubicBezTo>
                  <a:cubicBezTo>
                    <a:pt x="2030608" y="14390"/>
                    <a:pt x="2003555" y="11152"/>
                    <a:pt x="1976314" y="8865"/>
                  </a:cubicBezTo>
                  <a:cubicBezTo>
                    <a:pt x="1971550" y="8483"/>
                    <a:pt x="1966216" y="10007"/>
                    <a:pt x="1961454" y="11724"/>
                  </a:cubicBezTo>
                  <a:cubicBezTo>
                    <a:pt x="1943165" y="18010"/>
                    <a:pt x="1925449" y="27154"/>
                    <a:pt x="1906588" y="30964"/>
                  </a:cubicBezTo>
                  <a:cubicBezTo>
                    <a:pt x="1865821" y="39156"/>
                    <a:pt x="1826385" y="55539"/>
                    <a:pt x="1783330" y="48871"/>
                  </a:cubicBezTo>
                  <a:cubicBezTo>
                    <a:pt x="1775902" y="47729"/>
                    <a:pt x="1767327" y="53253"/>
                    <a:pt x="1759327" y="55349"/>
                  </a:cubicBezTo>
                  <a:cubicBezTo>
                    <a:pt x="1744849" y="58969"/>
                    <a:pt x="1730750" y="64111"/>
                    <a:pt x="1716082" y="65445"/>
                  </a:cubicBezTo>
                  <a:cubicBezTo>
                    <a:pt x="1677218" y="68875"/>
                    <a:pt x="1637975" y="71924"/>
                    <a:pt x="1598920" y="72114"/>
                  </a:cubicBezTo>
                  <a:cubicBezTo>
                    <a:pt x="1580061" y="72304"/>
                    <a:pt x="1561201" y="65065"/>
                    <a:pt x="1542150" y="62207"/>
                  </a:cubicBezTo>
                  <a:cubicBezTo>
                    <a:pt x="1533578" y="60873"/>
                    <a:pt x="1519669" y="58587"/>
                    <a:pt x="1516813" y="62779"/>
                  </a:cubicBezTo>
                  <a:cubicBezTo>
                    <a:pt x="1494714" y="94592"/>
                    <a:pt x="1463661" y="88496"/>
                    <a:pt x="1432228" y="88116"/>
                  </a:cubicBezTo>
                  <a:cubicBezTo>
                    <a:pt x="1362884" y="87354"/>
                    <a:pt x="1295826" y="60493"/>
                    <a:pt x="1224765" y="71924"/>
                  </a:cubicBezTo>
                  <a:cubicBezTo>
                    <a:pt x="1204191" y="75162"/>
                    <a:pt x="1181330" y="62397"/>
                    <a:pt x="1159231" y="58207"/>
                  </a:cubicBezTo>
                  <a:cubicBezTo>
                    <a:pt x="1147801" y="56111"/>
                    <a:pt x="1135228" y="53633"/>
                    <a:pt x="1124370" y="56301"/>
                  </a:cubicBezTo>
                  <a:cubicBezTo>
                    <a:pt x="1107605" y="60493"/>
                    <a:pt x="1091411" y="68113"/>
                    <a:pt x="1075600" y="75542"/>
                  </a:cubicBezTo>
                  <a:cubicBezTo>
                    <a:pt x="1046261" y="89258"/>
                    <a:pt x="1016162" y="89258"/>
                    <a:pt x="986633" y="79162"/>
                  </a:cubicBezTo>
                  <a:cubicBezTo>
                    <a:pt x="944722" y="64873"/>
                    <a:pt x="903193" y="64873"/>
                    <a:pt x="861089" y="76304"/>
                  </a:cubicBezTo>
                  <a:cubicBezTo>
                    <a:pt x="826990" y="85638"/>
                    <a:pt x="791935" y="92116"/>
                    <a:pt x="759168" y="104689"/>
                  </a:cubicBezTo>
                  <a:cubicBezTo>
                    <a:pt x="744689" y="110215"/>
                    <a:pt x="732497" y="126597"/>
                    <a:pt x="723735" y="140696"/>
                  </a:cubicBezTo>
                  <a:cubicBezTo>
                    <a:pt x="706018" y="169271"/>
                    <a:pt x="674013" y="169081"/>
                    <a:pt x="647532" y="147934"/>
                  </a:cubicBezTo>
                  <a:cubicBezTo>
                    <a:pt x="619717" y="125645"/>
                    <a:pt x="584664" y="112501"/>
                    <a:pt x="552659" y="95926"/>
                  </a:cubicBezTo>
                  <a:cubicBezTo>
                    <a:pt x="549993" y="94592"/>
                    <a:pt x="545039" y="96116"/>
                    <a:pt x="541800" y="97640"/>
                  </a:cubicBezTo>
                  <a:cubicBezTo>
                    <a:pt x="488649" y="122407"/>
                    <a:pt x="433593" y="126979"/>
                    <a:pt x="375107" y="123169"/>
                  </a:cubicBezTo>
                  <a:cubicBezTo>
                    <a:pt x="341960" y="121073"/>
                    <a:pt x="307289" y="137076"/>
                    <a:pt x="273567" y="145458"/>
                  </a:cubicBezTo>
                  <a:cubicBezTo>
                    <a:pt x="269757" y="146410"/>
                    <a:pt x="266519" y="151174"/>
                    <a:pt x="264043" y="154792"/>
                  </a:cubicBezTo>
                  <a:cubicBezTo>
                    <a:pt x="240228" y="190800"/>
                    <a:pt x="208223" y="200706"/>
                    <a:pt x="169360" y="177273"/>
                  </a:cubicBezTo>
                  <a:cubicBezTo>
                    <a:pt x="143643" y="161651"/>
                    <a:pt x="118114" y="158032"/>
                    <a:pt x="89347" y="157460"/>
                  </a:cubicBezTo>
                  <a:cubicBezTo>
                    <a:pt x="71059" y="157078"/>
                    <a:pt x="52962" y="147934"/>
                    <a:pt x="34291" y="145268"/>
                  </a:cubicBezTo>
                  <a:lnTo>
                    <a:pt x="0" y="142056"/>
                  </a:lnTo>
                  <a:lnTo>
                    <a:pt x="0" y="849556"/>
                  </a:lnTo>
                  <a:lnTo>
                    <a:pt x="60652" y="844783"/>
                  </a:lnTo>
                  <a:cubicBezTo>
                    <a:pt x="80251" y="839473"/>
                    <a:pt x="99446" y="832043"/>
                    <a:pt x="119068" y="827281"/>
                  </a:cubicBezTo>
                  <a:cubicBezTo>
                    <a:pt x="137355" y="822899"/>
                    <a:pt x="154501" y="812802"/>
                    <a:pt x="171840" y="804420"/>
                  </a:cubicBezTo>
                  <a:cubicBezTo>
                    <a:pt x="204985" y="788417"/>
                    <a:pt x="240420" y="798514"/>
                    <a:pt x="274329" y="794324"/>
                  </a:cubicBezTo>
                  <a:cubicBezTo>
                    <a:pt x="285188" y="792990"/>
                    <a:pt x="296046" y="791466"/>
                    <a:pt x="306715" y="788798"/>
                  </a:cubicBezTo>
                  <a:cubicBezTo>
                    <a:pt x="335864" y="781749"/>
                    <a:pt x="365583" y="775653"/>
                    <a:pt x="393967" y="765937"/>
                  </a:cubicBezTo>
                  <a:cubicBezTo>
                    <a:pt x="426165" y="755078"/>
                    <a:pt x="457028" y="740600"/>
                    <a:pt x="493793" y="725549"/>
                  </a:cubicBezTo>
                  <a:cubicBezTo>
                    <a:pt x="506557" y="729360"/>
                    <a:pt x="526180" y="739648"/>
                    <a:pt x="546373" y="740600"/>
                  </a:cubicBezTo>
                  <a:cubicBezTo>
                    <a:pt x="611337" y="743838"/>
                    <a:pt x="672107" y="726121"/>
                    <a:pt x="730211" y="698116"/>
                  </a:cubicBezTo>
                  <a:cubicBezTo>
                    <a:pt x="747927" y="689734"/>
                    <a:pt x="766980" y="684210"/>
                    <a:pt x="784889" y="676018"/>
                  </a:cubicBezTo>
                  <a:cubicBezTo>
                    <a:pt x="791173" y="673161"/>
                    <a:pt x="799365" y="667065"/>
                    <a:pt x="800509" y="661349"/>
                  </a:cubicBezTo>
                  <a:cubicBezTo>
                    <a:pt x="807175" y="628201"/>
                    <a:pt x="831942" y="628772"/>
                    <a:pt x="857661" y="626868"/>
                  </a:cubicBezTo>
                  <a:cubicBezTo>
                    <a:pt x="888332" y="624582"/>
                    <a:pt x="918621" y="619248"/>
                    <a:pt x="949102" y="614676"/>
                  </a:cubicBezTo>
                  <a:cubicBezTo>
                    <a:pt x="953104" y="614104"/>
                    <a:pt x="956722" y="610104"/>
                    <a:pt x="960342" y="607435"/>
                  </a:cubicBezTo>
                  <a:cubicBezTo>
                    <a:pt x="965867" y="603435"/>
                    <a:pt x="971011" y="597339"/>
                    <a:pt x="977109" y="595815"/>
                  </a:cubicBezTo>
                  <a:cubicBezTo>
                    <a:pt x="1008350" y="588385"/>
                    <a:pt x="1039783" y="582099"/>
                    <a:pt x="1071218" y="575240"/>
                  </a:cubicBezTo>
                  <a:cubicBezTo>
                    <a:pt x="1078266" y="573716"/>
                    <a:pt x="1085505" y="571812"/>
                    <a:pt x="1091983" y="568764"/>
                  </a:cubicBezTo>
                  <a:cubicBezTo>
                    <a:pt x="1098079" y="565906"/>
                    <a:pt x="1103223" y="560952"/>
                    <a:pt x="1109321" y="557904"/>
                  </a:cubicBezTo>
                  <a:cubicBezTo>
                    <a:pt x="1125892" y="549714"/>
                    <a:pt x="1142851" y="542093"/>
                    <a:pt x="1162279" y="532949"/>
                  </a:cubicBezTo>
                  <a:cubicBezTo>
                    <a:pt x="1173138" y="550094"/>
                    <a:pt x="1187810" y="540377"/>
                    <a:pt x="1206097" y="532187"/>
                  </a:cubicBezTo>
                  <a:cubicBezTo>
                    <a:pt x="1224765" y="523805"/>
                    <a:pt x="1246292" y="521137"/>
                    <a:pt x="1266867" y="518088"/>
                  </a:cubicBezTo>
                  <a:cubicBezTo>
                    <a:pt x="1304588" y="512564"/>
                    <a:pt x="1342499" y="509134"/>
                    <a:pt x="1380219" y="504182"/>
                  </a:cubicBezTo>
                  <a:cubicBezTo>
                    <a:pt x="1388221" y="503038"/>
                    <a:pt x="1397365" y="500944"/>
                    <a:pt x="1403461" y="496180"/>
                  </a:cubicBezTo>
                  <a:cubicBezTo>
                    <a:pt x="1445181" y="464175"/>
                    <a:pt x="1495858" y="455222"/>
                    <a:pt x="1544054" y="458268"/>
                  </a:cubicBezTo>
                  <a:cubicBezTo>
                    <a:pt x="1581965" y="460557"/>
                    <a:pt x="1619114" y="462270"/>
                    <a:pt x="1656644" y="459032"/>
                  </a:cubicBezTo>
                  <a:cubicBezTo>
                    <a:pt x="1659502" y="458841"/>
                    <a:pt x="1663312" y="459223"/>
                    <a:pt x="1665406" y="460747"/>
                  </a:cubicBezTo>
                  <a:cubicBezTo>
                    <a:pt x="1678360" y="470843"/>
                    <a:pt x="1691887" y="471605"/>
                    <a:pt x="1708461" y="473318"/>
                  </a:cubicBezTo>
                  <a:cubicBezTo>
                    <a:pt x="1731894" y="475797"/>
                    <a:pt x="1753421" y="474081"/>
                    <a:pt x="1775140" y="469891"/>
                  </a:cubicBezTo>
                  <a:cubicBezTo>
                    <a:pt x="1790952" y="466843"/>
                    <a:pt x="1806953" y="460557"/>
                    <a:pt x="1821051" y="452554"/>
                  </a:cubicBezTo>
                  <a:cubicBezTo>
                    <a:pt x="1840672" y="441314"/>
                    <a:pt x="1859535" y="436934"/>
                    <a:pt x="1878203" y="451792"/>
                  </a:cubicBezTo>
                  <a:cubicBezTo>
                    <a:pt x="1898396" y="467605"/>
                    <a:pt x="1921257" y="462081"/>
                    <a:pt x="1943547" y="462651"/>
                  </a:cubicBezTo>
                  <a:cubicBezTo>
                    <a:pt x="1953262" y="462843"/>
                    <a:pt x="1963550" y="462461"/>
                    <a:pt x="1972884" y="464937"/>
                  </a:cubicBezTo>
                  <a:cubicBezTo>
                    <a:pt x="1999935" y="471987"/>
                    <a:pt x="2026036" y="482655"/>
                    <a:pt x="2053469" y="487417"/>
                  </a:cubicBezTo>
                  <a:cubicBezTo>
                    <a:pt x="2068710" y="490084"/>
                    <a:pt x="2085664" y="485321"/>
                    <a:pt x="2101477" y="481893"/>
                  </a:cubicBezTo>
                  <a:cubicBezTo>
                    <a:pt x="2117479" y="478273"/>
                    <a:pt x="2133290" y="472749"/>
                    <a:pt x="2148722" y="467033"/>
                  </a:cubicBezTo>
                  <a:cubicBezTo>
                    <a:pt x="2159199" y="463223"/>
                    <a:pt x="2170629" y="459603"/>
                    <a:pt x="2179011" y="452744"/>
                  </a:cubicBezTo>
                  <a:cubicBezTo>
                    <a:pt x="2198064" y="437124"/>
                    <a:pt x="2217685" y="434455"/>
                    <a:pt x="2240165" y="442648"/>
                  </a:cubicBezTo>
                  <a:cubicBezTo>
                    <a:pt x="2243593" y="443982"/>
                    <a:pt x="2247594" y="443982"/>
                    <a:pt x="2251404" y="444172"/>
                  </a:cubicBezTo>
                  <a:cubicBezTo>
                    <a:pt x="2312370" y="448172"/>
                    <a:pt x="2373330" y="450650"/>
                    <a:pt x="2433912" y="456746"/>
                  </a:cubicBezTo>
                  <a:cubicBezTo>
                    <a:pt x="2458485" y="459223"/>
                    <a:pt x="2482107" y="470081"/>
                    <a:pt x="2506302" y="476939"/>
                  </a:cubicBezTo>
                  <a:cubicBezTo>
                    <a:pt x="2511256" y="478273"/>
                    <a:pt x="2516783" y="480369"/>
                    <a:pt x="2521735" y="479415"/>
                  </a:cubicBezTo>
                  <a:cubicBezTo>
                    <a:pt x="2575647" y="469891"/>
                    <a:pt x="2626132" y="483797"/>
                    <a:pt x="2675854" y="502086"/>
                  </a:cubicBezTo>
                  <a:cubicBezTo>
                    <a:pt x="2680996" y="503992"/>
                    <a:pt x="2687282" y="503419"/>
                    <a:pt x="2692998" y="503038"/>
                  </a:cubicBezTo>
                  <a:cubicBezTo>
                    <a:pt x="2709003" y="501706"/>
                    <a:pt x="2726337" y="495038"/>
                    <a:pt x="2740816" y="499037"/>
                  </a:cubicBezTo>
                  <a:cubicBezTo>
                    <a:pt x="2779297" y="510088"/>
                    <a:pt x="2817398" y="523423"/>
                    <a:pt x="2853596" y="540187"/>
                  </a:cubicBezTo>
                  <a:cubicBezTo>
                    <a:pt x="2890365" y="557142"/>
                    <a:pt x="2924464" y="571430"/>
                    <a:pt x="2966565" y="554286"/>
                  </a:cubicBezTo>
                  <a:cubicBezTo>
                    <a:pt x="2984472" y="547045"/>
                    <a:pt x="3008095" y="552190"/>
                    <a:pt x="3028671" y="554094"/>
                  </a:cubicBezTo>
                  <a:cubicBezTo>
                    <a:pt x="3043720" y="555618"/>
                    <a:pt x="3058198" y="564192"/>
                    <a:pt x="3073059" y="564192"/>
                  </a:cubicBezTo>
                  <a:cubicBezTo>
                    <a:pt x="3112686" y="564192"/>
                    <a:pt x="3147927" y="574288"/>
                    <a:pt x="3182219" y="594862"/>
                  </a:cubicBezTo>
                  <a:cubicBezTo>
                    <a:pt x="3195557" y="602863"/>
                    <a:pt x="3216322" y="597529"/>
                    <a:pt x="3233656" y="599625"/>
                  </a:cubicBezTo>
                  <a:cubicBezTo>
                    <a:pt x="3251947" y="602101"/>
                    <a:pt x="3270804" y="604387"/>
                    <a:pt x="3288332" y="609914"/>
                  </a:cubicBezTo>
                  <a:cubicBezTo>
                    <a:pt x="3333672" y="624392"/>
                    <a:pt x="3378441" y="640774"/>
                    <a:pt x="3423591" y="656015"/>
                  </a:cubicBezTo>
                  <a:cubicBezTo>
                    <a:pt x="3460738" y="668590"/>
                    <a:pt x="3497317" y="658683"/>
                    <a:pt x="3534084" y="653349"/>
                  </a:cubicBezTo>
                  <a:cubicBezTo>
                    <a:pt x="3557137" y="649919"/>
                    <a:pt x="3578662" y="641727"/>
                    <a:pt x="3604571" y="653918"/>
                  </a:cubicBezTo>
                  <a:cubicBezTo>
                    <a:pt x="3629338" y="665541"/>
                    <a:pt x="3660771" y="662873"/>
                    <a:pt x="3688586" y="669160"/>
                  </a:cubicBezTo>
                  <a:cubicBezTo>
                    <a:pt x="3712020" y="674494"/>
                    <a:pt x="3734687" y="683068"/>
                    <a:pt x="3757358" y="691450"/>
                  </a:cubicBezTo>
                  <a:cubicBezTo>
                    <a:pt x="3788221" y="702881"/>
                    <a:pt x="3818700" y="714881"/>
                    <a:pt x="3852421" y="709167"/>
                  </a:cubicBezTo>
                  <a:cubicBezTo>
                    <a:pt x="3890714" y="702689"/>
                    <a:pt x="3917001" y="727073"/>
                    <a:pt x="3947104" y="743267"/>
                  </a:cubicBezTo>
                  <a:cubicBezTo>
                    <a:pt x="3967869" y="754316"/>
                    <a:pt x="3990538" y="762509"/>
                    <a:pt x="4013208" y="769367"/>
                  </a:cubicBezTo>
                  <a:cubicBezTo>
                    <a:pt x="4043497" y="778321"/>
                    <a:pt x="4074740" y="783655"/>
                    <a:pt x="4105222" y="792417"/>
                  </a:cubicBezTo>
                  <a:cubicBezTo>
                    <a:pt x="4151325" y="805561"/>
                    <a:pt x="4198001" y="815850"/>
                    <a:pt x="4246006" y="808610"/>
                  </a:cubicBezTo>
                  <a:cubicBezTo>
                    <a:pt x="4268105" y="805372"/>
                    <a:pt x="4288682" y="805561"/>
                    <a:pt x="4310779" y="810326"/>
                  </a:cubicBezTo>
                  <a:cubicBezTo>
                    <a:pt x="4346974" y="818136"/>
                    <a:pt x="4384123" y="819089"/>
                    <a:pt x="4413272" y="848235"/>
                  </a:cubicBezTo>
                  <a:cubicBezTo>
                    <a:pt x="4423558" y="858524"/>
                    <a:pt x="4442037" y="861190"/>
                    <a:pt x="4457087" y="866524"/>
                  </a:cubicBezTo>
                  <a:cubicBezTo>
                    <a:pt x="4474424" y="872812"/>
                    <a:pt x="4487186" y="869572"/>
                    <a:pt x="4496523" y="851284"/>
                  </a:cubicBezTo>
                  <a:cubicBezTo>
                    <a:pt x="4500713" y="843093"/>
                    <a:pt x="4512715" y="835091"/>
                    <a:pt x="4522050" y="833757"/>
                  </a:cubicBezTo>
                  <a:cubicBezTo>
                    <a:pt x="4550055" y="829757"/>
                    <a:pt x="4575773" y="835663"/>
                    <a:pt x="4602824" y="848618"/>
                  </a:cubicBezTo>
                  <a:cubicBezTo>
                    <a:pt x="4628161" y="860810"/>
                    <a:pt x="4659786" y="859476"/>
                    <a:pt x="4688553" y="864238"/>
                  </a:cubicBezTo>
                  <a:cubicBezTo>
                    <a:pt x="4708936" y="867668"/>
                    <a:pt x="4729321" y="874716"/>
                    <a:pt x="4749895" y="874716"/>
                  </a:cubicBezTo>
                  <a:cubicBezTo>
                    <a:pt x="4775424" y="874716"/>
                    <a:pt x="4800761" y="868620"/>
                    <a:pt x="4826480" y="866334"/>
                  </a:cubicBezTo>
                  <a:cubicBezTo>
                    <a:pt x="4846482" y="864430"/>
                    <a:pt x="4866867" y="865192"/>
                    <a:pt x="4886870" y="862906"/>
                  </a:cubicBezTo>
                  <a:cubicBezTo>
                    <a:pt x="4903254" y="861190"/>
                    <a:pt x="4919447" y="856810"/>
                    <a:pt x="4935639" y="853190"/>
                  </a:cubicBezTo>
                  <a:cubicBezTo>
                    <a:pt x="4941546" y="851856"/>
                    <a:pt x="4947452" y="846711"/>
                    <a:pt x="4952784" y="847473"/>
                  </a:cubicBezTo>
                  <a:cubicBezTo>
                    <a:pt x="5005745" y="855666"/>
                    <a:pt x="5043847" y="819089"/>
                    <a:pt x="5088617" y="802896"/>
                  </a:cubicBezTo>
                  <a:cubicBezTo>
                    <a:pt x="5135672" y="785749"/>
                    <a:pt x="5181204" y="759461"/>
                    <a:pt x="5233781" y="767271"/>
                  </a:cubicBezTo>
                  <a:cubicBezTo>
                    <a:pt x="5265596" y="772033"/>
                    <a:pt x="5296267" y="783083"/>
                    <a:pt x="5327893" y="789752"/>
                  </a:cubicBezTo>
                  <a:cubicBezTo>
                    <a:pt x="5339132" y="792038"/>
                    <a:pt x="5351705" y="791656"/>
                    <a:pt x="5362946" y="789370"/>
                  </a:cubicBezTo>
                  <a:cubicBezTo>
                    <a:pt x="5417240" y="778891"/>
                    <a:pt x="5470771" y="777367"/>
                    <a:pt x="5524115" y="794514"/>
                  </a:cubicBezTo>
                  <a:cubicBezTo>
                    <a:pt x="5533257" y="797372"/>
                    <a:pt x="5542974" y="800038"/>
                    <a:pt x="5552500" y="800038"/>
                  </a:cubicBezTo>
                  <a:cubicBezTo>
                    <a:pt x="5604697" y="800038"/>
                    <a:pt x="5655944" y="796038"/>
                    <a:pt x="5705857" y="777367"/>
                  </a:cubicBezTo>
                  <a:cubicBezTo>
                    <a:pt x="5722622" y="771080"/>
                    <a:pt x="5743006" y="775081"/>
                    <a:pt x="5761485" y="773557"/>
                  </a:cubicBezTo>
                  <a:cubicBezTo>
                    <a:pt x="5778629" y="772224"/>
                    <a:pt x="5796156" y="771653"/>
                    <a:pt x="5812731" y="767271"/>
                  </a:cubicBezTo>
                  <a:cubicBezTo>
                    <a:pt x="5836925" y="760795"/>
                    <a:pt x="5859404" y="760033"/>
                    <a:pt x="5884361" y="765747"/>
                  </a:cubicBezTo>
                  <a:cubicBezTo>
                    <a:pt x="5908174" y="771080"/>
                    <a:pt x="5933892" y="768415"/>
                    <a:pt x="5958660" y="768605"/>
                  </a:cubicBezTo>
                  <a:cubicBezTo>
                    <a:pt x="5986282" y="768795"/>
                    <a:pt x="6013906" y="768984"/>
                    <a:pt x="6041528" y="768033"/>
                  </a:cubicBezTo>
                  <a:cubicBezTo>
                    <a:pt x="6052579" y="767653"/>
                    <a:pt x="6065151" y="760033"/>
                    <a:pt x="6074297" y="763081"/>
                  </a:cubicBezTo>
                  <a:cubicBezTo>
                    <a:pt x="6103824" y="773366"/>
                    <a:pt x="6133353" y="760985"/>
                    <a:pt x="6162880" y="766509"/>
                  </a:cubicBezTo>
                  <a:cubicBezTo>
                    <a:pt x="6177360" y="769367"/>
                    <a:pt x="6193743" y="761557"/>
                    <a:pt x="6209364" y="760795"/>
                  </a:cubicBezTo>
                  <a:cubicBezTo>
                    <a:pt x="6234892" y="759461"/>
                    <a:pt x="6260419" y="760033"/>
                    <a:pt x="6285948" y="759651"/>
                  </a:cubicBezTo>
                  <a:cubicBezTo>
                    <a:pt x="6294330" y="759461"/>
                    <a:pt x="6302523" y="758699"/>
                    <a:pt x="6310905" y="758316"/>
                  </a:cubicBezTo>
                  <a:cubicBezTo>
                    <a:pt x="6318335" y="757936"/>
                    <a:pt x="6326145" y="756222"/>
                    <a:pt x="6333194" y="757554"/>
                  </a:cubicBezTo>
                  <a:cubicBezTo>
                    <a:pt x="6358723" y="762318"/>
                    <a:pt x="6383869" y="770129"/>
                    <a:pt x="6409586" y="773177"/>
                  </a:cubicBezTo>
                  <a:cubicBezTo>
                    <a:pt x="6431875" y="775843"/>
                    <a:pt x="6454928" y="772224"/>
                    <a:pt x="6477407" y="774129"/>
                  </a:cubicBezTo>
                  <a:cubicBezTo>
                    <a:pt x="6517032" y="777367"/>
                    <a:pt x="6556657" y="783083"/>
                    <a:pt x="6596283" y="786703"/>
                  </a:cubicBezTo>
                  <a:cubicBezTo>
                    <a:pt x="6604857" y="787465"/>
                    <a:pt x="6613809" y="782701"/>
                    <a:pt x="6622573" y="782321"/>
                  </a:cubicBezTo>
                  <a:cubicBezTo>
                    <a:pt x="6650006" y="781369"/>
                    <a:pt x="6677439" y="781177"/>
                    <a:pt x="6704872" y="780607"/>
                  </a:cubicBezTo>
                  <a:cubicBezTo>
                    <a:pt x="6720493" y="780415"/>
                    <a:pt x="6736305" y="780987"/>
                    <a:pt x="6751738" y="779273"/>
                  </a:cubicBezTo>
                  <a:cubicBezTo>
                    <a:pt x="6772120" y="776987"/>
                    <a:pt x="6790599" y="773557"/>
                    <a:pt x="6809650" y="788417"/>
                  </a:cubicBezTo>
                  <a:cubicBezTo>
                    <a:pt x="6816984" y="794180"/>
                    <a:pt x="6824819" y="797942"/>
                    <a:pt x="6832976" y="800428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78783-4793-BE07-9A9C-94845BB3E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3109956"/>
            <a:ext cx="4400549" cy="3167019"/>
          </a:xfrm>
        </p:spPr>
        <p:txBody>
          <a:bodyPr anchor="t">
            <a:normAutofit/>
          </a:bodyPr>
          <a:lstStyle/>
          <a:p>
            <a:r>
              <a:rPr lang="en-US" sz="2000" dirty="0"/>
              <a:t>Of the graduating class, 20% of students met the requirements for a Bright Futures Scholarship</a:t>
            </a:r>
          </a:p>
          <a:p>
            <a:pPr lvl="1"/>
            <a:r>
              <a:rPr lang="en-US" sz="2000" dirty="0"/>
              <a:t>Florida Academic- 723</a:t>
            </a:r>
          </a:p>
          <a:p>
            <a:pPr lvl="1"/>
            <a:r>
              <a:rPr lang="en-US" sz="2000" dirty="0"/>
              <a:t>Florida Medallion- 483</a:t>
            </a:r>
          </a:p>
          <a:p>
            <a:pPr lvl="1"/>
            <a:r>
              <a:rPr lang="en-US" sz="2000" dirty="0"/>
              <a:t>Gold Seal CAPE- 25</a:t>
            </a:r>
          </a:p>
          <a:p>
            <a:pPr lvl="1"/>
            <a:r>
              <a:rPr lang="en-US" sz="2000" dirty="0"/>
              <a:t>Gold Seal Vocational- 170</a:t>
            </a:r>
          </a:p>
        </p:txBody>
      </p:sp>
    </p:spTree>
    <p:extLst>
      <p:ext uri="{BB962C8B-B14F-4D97-AF65-F5344CB8AC3E}">
        <p14:creationId xmlns:p14="http://schemas.microsoft.com/office/powerpoint/2010/main" val="1365177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85000"/>
                <a:lumOff val="15000"/>
              </a:schemeClr>
            </a:gs>
            <a:gs pos="48000">
              <a:schemeClr val="tx1">
                <a:lumMod val="75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72CE0-B5E7-75FA-6D0D-22C1B41EA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753" y="762000"/>
            <a:ext cx="9144000" cy="126364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Class of 2021 Bright Futures Eligible by Race/Ethnicity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DD38A-439B-1766-F2D8-CD2B270157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91938"/>
            <a:ext cx="4572000" cy="380406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Asian 39% </a:t>
            </a:r>
            <a:r>
              <a:rPr lang="en-US" sz="2000" dirty="0">
                <a:solidFill>
                  <a:schemeClr val="bg1"/>
                </a:solidFill>
              </a:rPr>
              <a:t>(158/401)</a:t>
            </a:r>
          </a:p>
          <a:p>
            <a:r>
              <a:rPr lang="en-US" sz="3200" dirty="0">
                <a:solidFill>
                  <a:schemeClr val="bg1"/>
                </a:solidFill>
              </a:rPr>
              <a:t>Black 4% </a:t>
            </a:r>
            <a:r>
              <a:rPr lang="en-US" sz="2000" dirty="0">
                <a:solidFill>
                  <a:schemeClr val="bg1"/>
                </a:solidFill>
              </a:rPr>
              <a:t>(39/1088)</a:t>
            </a:r>
          </a:p>
          <a:p>
            <a:r>
              <a:rPr lang="en-US" sz="3200" dirty="0">
                <a:solidFill>
                  <a:schemeClr val="bg1"/>
                </a:solidFill>
              </a:rPr>
              <a:t>Hispanic 12% </a:t>
            </a:r>
            <a:r>
              <a:rPr lang="en-US" sz="2000" dirty="0">
                <a:solidFill>
                  <a:schemeClr val="bg1"/>
                </a:solidFill>
              </a:rPr>
              <a:t>(143/1170)</a:t>
            </a:r>
          </a:p>
          <a:p>
            <a:r>
              <a:rPr lang="en-US" sz="3200" dirty="0">
                <a:solidFill>
                  <a:schemeClr val="bg1"/>
                </a:solidFill>
              </a:rPr>
              <a:t>American Indian/Alaska Native 35% </a:t>
            </a:r>
            <a:r>
              <a:rPr lang="en-US" sz="2000" dirty="0">
                <a:solidFill>
                  <a:schemeClr val="bg1"/>
                </a:solidFill>
              </a:rPr>
              <a:t>(6/17)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5DDC4A-6618-6F12-EDC9-2CCF63F6C4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2263156"/>
            <a:ext cx="4572000" cy="4070351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Multiracial 20% </a:t>
            </a:r>
            <a:r>
              <a:rPr lang="en-US" sz="2000" dirty="0">
                <a:solidFill>
                  <a:schemeClr val="bg1"/>
                </a:solidFill>
              </a:rPr>
              <a:t>(54/269)</a:t>
            </a:r>
          </a:p>
          <a:p>
            <a:r>
              <a:rPr lang="en-US" sz="3200" dirty="0">
                <a:solidFill>
                  <a:schemeClr val="bg1"/>
                </a:solidFill>
              </a:rPr>
              <a:t>Native Hawaiian/Pacific Islander 1% </a:t>
            </a:r>
            <a:r>
              <a:rPr lang="en-US" sz="2000" dirty="0">
                <a:solidFill>
                  <a:schemeClr val="bg1"/>
                </a:solidFill>
              </a:rPr>
              <a:t>(1/11)</a:t>
            </a:r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White 25% </a:t>
            </a:r>
            <a:r>
              <a:rPr lang="en-US" sz="2000" dirty="0">
                <a:solidFill>
                  <a:schemeClr val="bg1"/>
                </a:solidFill>
              </a:rPr>
              <a:t>(379/3762)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375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65DC0-313E-6B70-EEFE-02ED47D35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382" y="1096489"/>
            <a:ext cx="9144000" cy="126364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Class of 2021 Bright Futures Eligible by 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8E40A-F68D-58CD-E0F3-5489B28AB7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48000">
                <a:schemeClr val="accent3">
                  <a:lumMod val="40000"/>
                  <a:lumOff val="60000"/>
                </a:schemeClr>
              </a:gs>
              <a:gs pos="100000">
                <a:schemeClr val="bg1">
                  <a:lumMod val="65000"/>
                  <a:lumOff val="35000"/>
                </a:schemeClr>
              </a:gs>
            </a:gsLst>
            <a:lin ang="16200000" scaled="1"/>
          </a:gradFill>
        </p:spPr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22% of females were eligible for a scholarship </a:t>
            </a:r>
            <a:r>
              <a:rPr lang="en-US" dirty="0">
                <a:solidFill>
                  <a:schemeClr val="bg1"/>
                </a:solidFill>
              </a:rPr>
              <a:t>(763/3479)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CF38D6-0213-6E5D-2B09-2719CA406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48000">
                <a:schemeClr val="accent3">
                  <a:lumMod val="60000"/>
                  <a:lumOff val="40000"/>
                </a:schemeClr>
              </a:gs>
              <a:gs pos="100000">
                <a:schemeClr val="bg1">
                  <a:lumMod val="65000"/>
                  <a:lumOff val="35000"/>
                </a:schemeClr>
              </a:gs>
            </a:gsLst>
            <a:lin ang="16200000" scaled="1"/>
          </a:gradFill>
        </p:spPr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19% of males were eligible for a scholarship </a:t>
            </a:r>
            <a:r>
              <a:rPr lang="en-US" dirty="0">
                <a:solidFill>
                  <a:schemeClr val="bg1"/>
                </a:solidFill>
              </a:rPr>
              <a:t>(638/3389)</a:t>
            </a:r>
          </a:p>
        </p:txBody>
      </p:sp>
    </p:spTree>
    <p:extLst>
      <p:ext uri="{BB962C8B-B14F-4D97-AF65-F5344CB8AC3E}">
        <p14:creationId xmlns:p14="http://schemas.microsoft.com/office/powerpoint/2010/main" val="2602142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6B0479F5-59EA-43F3-BAFC-2606376EB6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8F0CC6-FFC8-8696-27B4-8D1F2236C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8717"/>
            <a:ext cx="3810000" cy="3805283"/>
          </a:xfrm>
        </p:spPr>
        <p:txBody>
          <a:bodyPr>
            <a:normAutofit/>
          </a:bodyPr>
          <a:lstStyle/>
          <a:p>
            <a:r>
              <a:rPr lang="en-US"/>
              <a:t>Class of 2021 Bright Futures Eligible by Socio-Economic Status</a:t>
            </a:r>
          </a:p>
        </p:txBody>
      </p:sp>
      <p:graphicFrame>
        <p:nvGraphicFramePr>
          <p:cNvPr id="22" name="Content Placeholder 4">
            <a:extLst>
              <a:ext uri="{FF2B5EF4-FFF2-40B4-BE49-F238E27FC236}">
                <a16:creationId xmlns:a16="http://schemas.microsoft.com/office/drawing/2014/main" id="{12DE1A65-B14B-9574-659E-AFB2C34778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914490"/>
              </p:ext>
            </p:extLst>
          </p:nvPr>
        </p:nvGraphicFramePr>
        <p:xfrm>
          <a:off x="4572000" y="761999"/>
          <a:ext cx="6858000" cy="5343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2914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9FEAAE4-608F-4DE6-97B4-51573869A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5062873" cy="6858003"/>
          </a:xfrm>
          <a:custGeom>
            <a:avLst/>
            <a:gdLst>
              <a:gd name="connsiteX0" fmla="*/ 4214994 w 4572002"/>
              <a:gd name="connsiteY0" fmla="*/ 6564620 h 6858002"/>
              <a:gd name="connsiteX1" fmla="*/ 4214994 w 4572002"/>
              <a:gd name="connsiteY1" fmla="*/ 6564621 h 6858002"/>
              <a:gd name="connsiteX2" fmla="*/ 4237474 w 4572002"/>
              <a:gd name="connsiteY2" fmla="*/ 6588626 h 6858002"/>
              <a:gd name="connsiteX3" fmla="*/ 4254096 w 4572002"/>
              <a:gd name="connsiteY3" fmla="*/ 6625225 h 6858002"/>
              <a:gd name="connsiteX4" fmla="*/ 4247001 w 4572002"/>
              <a:gd name="connsiteY4" fmla="*/ 6662540 h 6858002"/>
              <a:gd name="connsiteX5" fmla="*/ 4247000 w 4572002"/>
              <a:gd name="connsiteY5" fmla="*/ 6662541 h 6858002"/>
              <a:gd name="connsiteX6" fmla="*/ 4246999 w 4572002"/>
              <a:gd name="connsiteY6" fmla="*/ 6662544 h 6858002"/>
              <a:gd name="connsiteX7" fmla="*/ 4235550 w 4572002"/>
              <a:gd name="connsiteY7" fmla="*/ 6683027 h 6858002"/>
              <a:gd name="connsiteX8" fmla="*/ 4232403 w 4572002"/>
              <a:gd name="connsiteY8" fmla="*/ 6702976 h 6858002"/>
              <a:gd name="connsiteX9" fmla="*/ 4232403 w 4572002"/>
              <a:gd name="connsiteY9" fmla="*/ 6702977 h 6858002"/>
              <a:gd name="connsiteX10" fmla="*/ 4246238 w 4572002"/>
              <a:gd name="connsiteY10" fmla="*/ 6742553 h 6858002"/>
              <a:gd name="connsiteX11" fmla="*/ 4246239 w 4572002"/>
              <a:gd name="connsiteY11" fmla="*/ 6742555 h 6858002"/>
              <a:gd name="connsiteX12" fmla="*/ 4265716 w 4572002"/>
              <a:gd name="connsiteY12" fmla="*/ 6812062 h 6858002"/>
              <a:gd name="connsiteX13" fmla="*/ 4265717 w 4572002"/>
              <a:gd name="connsiteY13" fmla="*/ 6812064 h 6858002"/>
              <a:gd name="connsiteX14" fmla="*/ 4265717 w 4572002"/>
              <a:gd name="connsiteY14" fmla="*/ 6812063 h 6858002"/>
              <a:gd name="connsiteX15" fmla="*/ 4265716 w 4572002"/>
              <a:gd name="connsiteY15" fmla="*/ 6812062 h 6858002"/>
              <a:gd name="connsiteX16" fmla="*/ 4260942 w 4572002"/>
              <a:gd name="connsiteY16" fmla="*/ 6776800 h 6858002"/>
              <a:gd name="connsiteX17" fmla="*/ 4246239 w 4572002"/>
              <a:gd name="connsiteY17" fmla="*/ 6742555 h 6858002"/>
              <a:gd name="connsiteX18" fmla="*/ 4246238 w 4572002"/>
              <a:gd name="connsiteY18" fmla="*/ 6742552 h 6858002"/>
              <a:gd name="connsiteX19" fmla="*/ 4232403 w 4572002"/>
              <a:gd name="connsiteY19" fmla="*/ 6702976 h 6858002"/>
              <a:gd name="connsiteX20" fmla="*/ 4246999 w 4572002"/>
              <a:gd name="connsiteY20" fmla="*/ 6662544 h 6858002"/>
              <a:gd name="connsiteX21" fmla="*/ 4247000 w 4572002"/>
              <a:gd name="connsiteY21" fmla="*/ 6662542 h 6858002"/>
              <a:gd name="connsiteX22" fmla="*/ 4247001 w 4572002"/>
              <a:gd name="connsiteY22" fmla="*/ 6662540 h 6858002"/>
              <a:gd name="connsiteX23" fmla="*/ 4254084 w 4572002"/>
              <a:gd name="connsiteY23" fmla="*/ 6645552 h 6858002"/>
              <a:gd name="connsiteX24" fmla="*/ 4254096 w 4572002"/>
              <a:gd name="connsiteY24" fmla="*/ 6625225 h 6858002"/>
              <a:gd name="connsiteX25" fmla="*/ 4254096 w 4572002"/>
              <a:gd name="connsiteY25" fmla="*/ 6625224 h 6858002"/>
              <a:gd name="connsiteX26" fmla="*/ 4237474 w 4572002"/>
              <a:gd name="connsiteY26" fmla="*/ 6588625 h 6858002"/>
              <a:gd name="connsiteX27" fmla="*/ 4295315 w 4572002"/>
              <a:gd name="connsiteY27" fmla="*/ 6438981 h 6858002"/>
              <a:gd name="connsiteX28" fmla="*/ 4275385 w 4572002"/>
              <a:gd name="connsiteY28" fmla="*/ 6463840 h 6858002"/>
              <a:gd name="connsiteX29" fmla="*/ 4275382 w 4572002"/>
              <a:gd name="connsiteY29" fmla="*/ 6463849 h 6858002"/>
              <a:gd name="connsiteX30" fmla="*/ 4261587 w 4572002"/>
              <a:gd name="connsiteY30" fmla="*/ 6513012 h 6858002"/>
              <a:gd name="connsiteX31" fmla="*/ 4242781 w 4572002"/>
              <a:gd name="connsiteY31" fmla="*/ 6546194 h 6858002"/>
              <a:gd name="connsiteX32" fmla="*/ 4242781 w 4572002"/>
              <a:gd name="connsiteY32" fmla="*/ 6546195 h 6858002"/>
              <a:gd name="connsiteX33" fmla="*/ 4259120 w 4572002"/>
              <a:gd name="connsiteY33" fmla="*/ 6521804 h 6858002"/>
              <a:gd name="connsiteX34" fmla="*/ 4261587 w 4572002"/>
              <a:gd name="connsiteY34" fmla="*/ 6513012 h 6858002"/>
              <a:gd name="connsiteX35" fmla="*/ 4264398 w 4572002"/>
              <a:gd name="connsiteY35" fmla="*/ 6508052 h 6858002"/>
              <a:gd name="connsiteX36" fmla="*/ 4275382 w 4572002"/>
              <a:gd name="connsiteY36" fmla="*/ 6463849 h 6858002"/>
              <a:gd name="connsiteX37" fmla="*/ 4275385 w 4572002"/>
              <a:gd name="connsiteY37" fmla="*/ 6463841 h 6858002"/>
              <a:gd name="connsiteX38" fmla="*/ 4295315 w 4572002"/>
              <a:gd name="connsiteY38" fmla="*/ 6438981 h 6858002"/>
              <a:gd name="connsiteX39" fmla="*/ 4381289 w 4572002"/>
              <a:gd name="connsiteY39" fmla="*/ 6365204 h 6858002"/>
              <a:gd name="connsiteX40" fmla="*/ 4380008 w 4572002"/>
              <a:gd name="connsiteY40" fmla="*/ 6387910 h 6858002"/>
              <a:gd name="connsiteX41" fmla="*/ 4378243 w 4572002"/>
              <a:gd name="connsiteY41" fmla="*/ 6391549 h 6858002"/>
              <a:gd name="connsiteX42" fmla="*/ 4370589 w 4572002"/>
              <a:gd name="connsiteY42" fmla="*/ 6407332 h 6858002"/>
              <a:gd name="connsiteX43" fmla="*/ 4370589 w 4572002"/>
              <a:gd name="connsiteY43" fmla="*/ 6407333 h 6858002"/>
              <a:gd name="connsiteX44" fmla="*/ 4378243 w 4572002"/>
              <a:gd name="connsiteY44" fmla="*/ 6391549 h 6858002"/>
              <a:gd name="connsiteX45" fmla="*/ 4380008 w 4572002"/>
              <a:gd name="connsiteY45" fmla="*/ 6387910 h 6858002"/>
              <a:gd name="connsiteX46" fmla="*/ 4142220 w 4572002"/>
              <a:gd name="connsiteY46" fmla="*/ 4221391 h 6858002"/>
              <a:gd name="connsiteX47" fmla="*/ 4142220 w 4572002"/>
              <a:gd name="connsiteY47" fmla="*/ 4221392 h 6858002"/>
              <a:gd name="connsiteX48" fmla="*/ 4147936 w 4572002"/>
              <a:gd name="connsiteY48" fmla="*/ 4253015 h 6858002"/>
              <a:gd name="connsiteX49" fmla="*/ 4187752 w 4572002"/>
              <a:gd name="connsiteY49" fmla="*/ 4324646 h 6858002"/>
              <a:gd name="connsiteX50" fmla="*/ 4196706 w 4572002"/>
              <a:gd name="connsiteY50" fmla="*/ 4363891 h 6858002"/>
              <a:gd name="connsiteX51" fmla="*/ 4195944 w 4572002"/>
              <a:gd name="connsiteY51" fmla="*/ 4482004 h 6858002"/>
              <a:gd name="connsiteX52" fmla="*/ 4135934 w 4572002"/>
              <a:gd name="connsiteY52" fmla="*/ 4659174 h 6858002"/>
              <a:gd name="connsiteX53" fmla="*/ 4127932 w 4572002"/>
              <a:gd name="connsiteY53" fmla="*/ 4677655 h 6858002"/>
              <a:gd name="connsiteX54" fmla="*/ 4118025 w 4572002"/>
              <a:gd name="connsiteY54" fmla="*/ 4767764 h 6858002"/>
              <a:gd name="connsiteX55" fmla="*/ 4116716 w 4572002"/>
              <a:gd name="connsiteY55" fmla="*/ 4800483 h 6858002"/>
              <a:gd name="connsiteX56" fmla="*/ 4116716 w 4572002"/>
              <a:gd name="connsiteY56" fmla="*/ 4800484 h 6858002"/>
              <a:gd name="connsiteX57" fmla="*/ 4131552 w 4572002"/>
              <a:gd name="connsiteY57" fmla="*/ 4828917 h 6858002"/>
              <a:gd name="connsiteX58" fmla="*/ 4153733 w 4572002"/>
              <a:gd name="connsiteY58" fmla="*/ 4863343 h 6858002"/>
              <a:gd name="connsiteX59" fmla="*/ 4161262 w 4572002"/>
              <a:gd name="connsiteY59" fmla="*/ 4889275 h 6858002"/>
              <a:gd name="connsiteX60" fmla="*/ 4159557 w 4572002"/>
              <a:gd name="connsiteY60" fmla="*/ 4912168 h 6858002"/>
              <a:gd name="connsiteX61" fmla="*/ 4158155 w 4572002"/>
              <a:gd name="connsiteY61" fmla="*/ 4933804 h 6858002"/>
              <a:gd name="connsiteX62" fmla="*/ 4158155 w 4572002"/>
              <a:gd name="connsiteY62" fmla="*/ 4933805 h 6858002"/>
              <a:gd name="connsiteX63" fmla="*/ 4162914 w 4572002"/>
              <a:gd name="connsiteY63" fmla="*/ 4952673 h 6858002"/>
              <a:gd name="connsiteX64" fmla="*/ 4165707 w 4572002"/>
              <a:gd name="connsiteY64" fmla="*/ 4957454 h 6858002"/>
              <a:gd name="connsiteX65" fmla="*/ 4166985 w 4572002"/>
              <a:gd name="connsiteY65" fmla="*/ 4961456 h 6858002"/>
              <a:gd name="connsiteX66" fmla="*/ 4182989 w 4572002"/>
              <a:gd name="connsiteY66" fmla="*/ 4987038 h 6858002"/>
              <a:gd name="connsiteX67" fmla="*/ 4209468 w 4572002"/>
              <a:gd name="connsiteY67" fmla="*/ 5041522 h 6858002"/>
              <a:gd name="connsiteX68" fmla="*/ 4216684 w 4572002"/>
              <a:gd name="connsiteY68" fmla="*/ 5072376 h 6858002"/>
              <a:gd name="connsiteX69" fmla="*/ 4222587 w 4572002"/>
              <a:gd name="connsiteY69" fmla="*/ 5087441 h 6858002"/>
              <a:gd name="connsiteX70" fmla="*/ 4235615 w 4572002"/>
              <a:gd name="connsiteY70" fmla="*/ 5133220 h 6858002"/>
              <a:gd name="connsiteX71" fmla="*/ 4235616 w 4572002"/>
              <a:gd name="connsiteY71" fmla="*/ 5133225 h 6858002"/>
              <a:gd name="connsiteX72" fmla="*/ 4228901 w 4572002"/>
              <a:gd name="connsiteY72" fmla="*/ 5166113 h 6858002"/>
              <a:gd name="connsiteX73" fmla="*/ 4228901 w 4572002"/>
              <a:gd name="connsiteY73" fmla="*/ 5166114 h 6858002"/>
              <a:gd name="connsiteX74" fmla="*/ 4229593 w 4572002"/>
              <a:gd name="connsiteY74" fmla="*/ 5172091 h 6858002"/>
              <a:gd name="connsiteX75" fmla="*/ 4232139 w 4572002"/>
              <a:gd name="connsiteY75" fmla="*/ 5179068 h 6858002"/>
              <a:gd name="connsiteX76" fmla="*/ 4231973 w 4572002"/>
              <a:gd name="connsiteY76" fmla="*/ 5229434 h 6858002"/>
              <a:gd name="connsiteX77" fmla="*/ 4225669 w 4572002"/>
              <a:gd name="connsiteY77" fmla="*/ 5241089 h 6858002"/>
              <a:gd name="connsiteX78" fmla="*/ 4208517 w 4572002"/>
              <a:gd name="connsiteY78" fmla="*/ 5272796 h 6858002"/>
              <a:gd name="connsiteX79" fmla="*/ 4184613 w 4572002"/>
              <a:gd name="connsiteY79" fmla="*/ 5312288 h 6858002"/>
              <a:gd name="connsiteX80" fmla="*/ 4183557 w 4572002"/>
              <a:gd name="connsiteY80" fmla="*/ 5321350 h 6858002"/>
              <a:gd name="connsiteX81" fmla="*/ 4181083 w 4572002"/>
              <a:gd name="connsiteY81" fmla="*/ 5326163 h 6858002"/>
              <a:gd name="connsiteX82" fmla="*/ 4179637 w 4572002"/>
              <a:gd name="connsiteY82" fmla="*/ 5355014 h 6858002"/>
              <a:gd name="connsiteX83" fmla="*/ 4179637 w 4572002"/>
              <a:gd name="connsiteY83" fmla="*/ 5355015 h 6858002"/>
              <a:gd name="connsiteX84" fmla="*/ 4184513 w 4572002"/>
              <a:gd name="connsiteY84" fmla="*/ 5385385 h 6858002"/>
              <a:gd name="connsiteX85" fmla="*/ 4192704 w 4572002"/>
              <a:gd name="connsiteY85" fmla="*/ 5425583 h 6858002"/>
              <a:gd name="connsiteX86" fmla="*/ 4204327 w 4572002"/>
              <a:gd name="connsiteY86" fmla="*/ 5480638 h 6858002"/>
              <a:gd name="connsiteX87" fmla="*/ 4208850 w 4572002"/>
              <a:gd name="connsiteY87" fmla="*/ 5507668 h 6858002"/>
              <a:gd name="connsiteX88" fmla="*/ 4198232 w 4572002"/>
              <a:gd name="connsiteY88" fmla="*/ 5531692 h 6858002"/>
              <a:gd name="connsiteX89" fmla="*/ 4198231 w 4572002"/>
              <a:gd name="connsiteY89" fmla="*/ 5531693 h 6858002"/>
              <a:gd name="connsiteX90" fmla="*/ 4188085 w 4572002"/>
              <a:gd name="connsiteY90" fmla="*/ 5547578 h 6858002"/>
              <a:gd name="connsiteX91" fmla="*/ 4188085 w 4572002"/>
              <a:gd name="connsiteY91" fmla="*/ 5547579 h 6858002"/>
              <a:gd name="connsiteX92" fmla="*/ 4197659 w 4572002"/>
              <a:gd name="connsiteY92" fmla="*/ 5562747 h 6858002"/>
              <a:gd name="connsiteX93" fmla="*/ 4268907 w 4572002"/>
              <a:gd name="connsiteY93" fmla="*/ 5704484 h 6858002"/>
              <a:gd name="connsiteX94" fmla="*/ 4274812 w 4572002"/>
              <a:gd name="connsiteY94" fmla="*/ 5740489 h 6858002"/>
              <a:gd name="connsiteX95" fmla="*/ 4283578 w 4572002"/>
              <a:gd name="connsiteY95" fmla="*/ 5760874 h 6858002"/>
              <a:gd name="connsiteX96" fmla="*/ 4371973 w 4572002"/>
              <a:gd name="connsiteY96" fmla="*/ 5883752 h 6858002"/>
              <a:gd name="connsiteX97" fmla="*/ 4371974 w 4572002"/>
              <a:gd name="connsiteY97" fmla="*/ 5883757 h 6858002"/>
              <a:gd name="connsiteX98" fmla="*/ 4389877 w 4572002"/>
              <a:gd name="connsiteY98" fmla="*/ 5935946 h 6858002"/>
              <a:gd name="connsiteX99" fmla="*/ 4389878 w 4572002"/>
              <a:gd name="connsiteY99" fmla="*/ 5935950 h 6858002"/>
              <a:gd name="connsiteX100" fmla="*/ 4386259 w 4572002"/>
              <a:gd name="connsiteY100" fmla="*/ 5993290 h 6858002"/>
              <a:gd name="connsiteX101" fmla="*/ 4386259 w 4572002"/>
              <a:gd name="connsiteY101" fmla="*/ 5993291 h 6858002"/>
              <a:gd name="connsiteX102" fmla="*/ 4379782 w 4572002"/>
              <a:gd name="connsiteY102" fmla="*/ 6026440 h 6858002"/>
              <a:gd name="connsiteX103" fmla="*/ 4323583 w 4572002"/>
              <a:gd name="connsiteY103" fmla="*/ 6108738 h 6858002"/>
              <a:gd name="connsiteX104" fmla="*/ 4309890 w 4572002"/>
              <a:gd name="connsiteY104" fmla="*/ 6133314 h 6858002"/>
              <a:gd name="connsiteX105" fmla="*/ 4309890 w 4572002"/>
              <a:gd name="connsiteY105" fmla="*/ 6133315 h 6858002"/>
              <a:gd name="connsiteX106" fmla="*/ 4313591 w 4572002"/>
              <a:gd name="connsiteY106" fmla="*/ 6143190 h 6858002"/>
              <a:gd name="connsiteX107" fmla="*/ 4325486 w 4572002"/>
              <a:gd name="connsiteY107" fmla="*/ 6155600 h 6858002"/>
              <a:gd name="connsiteX108" fmla="*/ 4325488 w 4572002"/>
              <a:gd name="connsiteY108" fmla="*/ 6155603 h 6858002"/>
              <a:gd name="connsiteX109" fmla="*/ 4364160 w 4572002"/>
              <a:gd name="connsiteY109" fmla="*/ 6228757 h 6858002"/>
              <a:gd name="connsiteX110" fmla="*/ 4381497 w 4572002"/>
              <a:gd name="connsiteY110" fmla="*/ 6361540 h 6858002"/>
              <a:gd name="connsiteX111" fmla="*/ 4381497 w 4572002"/>
              <a:gd name="connsiteY111" fmla="*/ 6361539 h 6858002"/>
              <a:gd name="connsiteX112" fmla="*/ 4364160 w 4572002"/>
              <a:gd name="connsiteY112" fmla="*/ 6228756 h 6858002"/>
              <a:gd name="connsiteX113" fmla="*/ 4325488 w 4572002"/>
              <a:gd name="connsiteY113" fmla="*/ 6155602 h 6858002"/>
              <a:gd name="connsiteX114" fmla="*/ 4325486 w 4572002"/>
              <a:gd name="connsiteY114" fmla="*/ 6155600 h 6858002"/>
              <a:gd name="connsiteX115" fmla="*/ 4309890 w 4572002"/>
              <a:gd name="connsiteY115" fmla="*/ 6133315 h 6858002"/>
              <a:gd name="connsiteX116" fmla="*/ 4323583 w 4572002"/>
              <a:gd name="connsiteY116" fmla="*/ 6108739 h 6858002"/>
              <a:gd name="connsiteX117" fmla="*/ 4379782 w 4572002"/>
              <a:gd name="connsiteY117" fmla="*/ 6026441 h 6858002"/>
              <a:gd name="connsiteX118" fmla="*/ 4386259 w 4572002"/>
              <a:gd name="connsiteY118" fmla="*/ 5993292 h 6858002"/>
              <a:gd name="connsiteX119" fmla="*/ 4386259 w 4572002"/>
              <a:gd name="connsiteY119" fmla="*/ 5993290 h 6858002"/>
              <a:gd name="connsiteX120" fmla="*/ 4389712 w 4572002"/>
              <a:gd name="connsiteY120" fmla="*/ 5964477 h 6858002"/>
              <a:gd name="connsiteX121" fmla="*/ 4389878 w 4572002"/>
              <a:gd name="connsiteY121" fmla="*/ 5935950 h 6858002"/>
              <a:gd name="connsiteX122" fmla="*/ 4389878 w 4572002"/>
              <a:gd name="connsiteY122" fmla="*/ 5935949 h 6858002"/>
              <a:gd name="connsiteX123" fmla="*/ 4389877 w 4572002"/>
              <a:gd name="connsiteY123" fmla="*/ 5935946 h 6858002"/>
              <a:gd name="connsiteX124" fmla="*/ 4382997 w 4572002"/>
              <a:gd name="connsiteY124" fmla="*/ 5909351 h 6858002"/>
              <a:gd name="connsiteX125" fmla="*/ 4371974 w 4572002"/>
              <a:gd name="connsiteY125" fmla="*/ 5883757 h 6858002"/>
              <a:gd name="connsiteX126" fmla="*/ 4371973 w 4572002"/>
              <a:gd name="connsiteY126" fmla="*/ 5883751 h 6858002"/>
              <a:gd name="connsiteX127" fmla="*/ 4283578 w 4572002"/>
              <a:gd name="connsiteY127" fmla="*/ 5760873 h 6858002"/>
              <a:gd name="connsiteX128" fmla="*/ 4274812 w 4572002"/>
              <a:gd name="connsiteY128" fmla="*/ 5740488 h 6858002"/>
              <a:gd name="connsiteX129" fmla="*/ 4268907 w 4572002"/>
              <a:gd name="connsiteY129" fmla="*/ 5704483 h 6858002"/>
              <a:gd name="connsiteX130" fmla="*/ 4197659 w 4572002"/>
              <a:gd name="connsiteY130" fmla="*/ 5562746 h 6858002"/>
              <a:gd name="connsiteX131" fmla="*/ 4188085 w 4572002"/>
              <a:gd name="connsiteY131" fmla="*/ 5547578 h 6858002"/>
              <a:gd name="connsiteX132" fmla="*/ 4198231 w 4572002"/>
              <a:gd name="connsiteY132" fmla="*/ 5531694 h 6858002"/>
              <a:gd name="connsiteX133" fmla="*/ 4198232 w 4572002"/>
              <a:gd name="connsiteY133" fmla="*/ 5531692 h 6858002"/>
              <a:gd name="connsiteX134" fmla="*/ 4206630 w 4572002"/>
              <a:gd name="connsiteY134" fmla="*/ 5520422 h 6858002"/>
              <a:gd name="connsiteX135" fmla="*/ 4208850 w 4572002"/>
              <a:gd name="connsiteY135" fmla="*/ 5507668 h 6858002"/>
              <a:gd name="connsiteX136" fmla="*/ 4208850 w 4572002"/>
              <a:gd name="connsiteY136" fmla="*/ 5507667 h 6858002"/>
              <a:gd name="connsiteX137" fmla="*/ 4204327 w 4572002"/>
              <a:gd name="connsiteY137" fmla="*/ 5480637 h 6858002"/>
              <a:gd name="connsiteX138" fmla="*/ 4192704 w 4572002"/>
              <a:gd name="connsiteY138" fmla="*/ 5425582 h 6858002"/>
              <a:gd name="connsiteX139" fmla="*/ 4184513 w 4572002"/>
              <a:gd name="connsiteY139" fmla="*/ 5385384 h 6858002"/>
              <a:gd name="connsiteX140" fmla="*/ 4179637 w 4572002"/>
              <a:gd name="connsiteY140" fmla="*/ 5355014 h 6858002"/>
              <a:gd name="connsiteX141" fmla="*/ 4183557 w 4572002"/>
              <a:gd name="connsiteY141" fmla="*/ 5321350 h 6858002"/>
              <a:gd name="connsiteX142" fmla="*/ 4208517 w 4572002"/>
              <a:gd name="connsiteY142" fmla="*/ 5272797 h 6858002"/>
              <a:gd name="connsiteX143" fmla="*/ 4225669 w 4572002"/>
              <a:gd name="connsiteY143" fmla="*/ 5241089 h 6858002"/>
              <a:gd name="connsiteX144" fmla="*/ 4231973 w 4572002"/>
              <a:gd name="connsiteY144" fmla="*/ 5229433 h 6858002"/>
              <a:gd name="connsiteX145" fmla="*/ 4232139 w 4572002"/>
              <a:gd name="connsiteY145" fmla="*/ 5179068 h 6858002"/>
              <a:gd name="connsiteX146" fmla="*/ 4232139 w 4572002"/>
              <a:gd name="connsiteY146" fmla="*/ 5179067 h 6858002"/>
              <a:gd name="connsiteX147" fmla="*/ 4229593 w 4572002"/>
              <a:gd name="connsiteY147" fmla="*/ 5172090 h 6858002"/>
              <a:gd name="connsiteX148" fmla="*/ 4228901 w 4572002"/>
              <a:gd name="connsiteY148" fmla="*/ 5166114 h 6858002"/>
              <a:gd name="connsiteX149" fmla="*/ 4235616 w 4572002"/>
              <a:gd name="connsiteY149" fmla="*/ 5133225 h 6858002"/>
              <a:gd name="connsiteX150" fmla="*/ 4235616 w 4572002"/>
              <a:gd name="connsiteY150" fmla="*/ 5133224 h 6858002"/>
              <a:gd name="connsiteX151" fmla="*/ 4235615 w 4572002"/>
              <a:gd name="connsiteY151" fmla="*/ 5133220 h 6858002"/>
              <a:gd name="connsiteX152" fmla="*/ 4228473 w 4572002"/>
              <a:gd name="connsiteY152" fmla="*/ 5102461 h 6858002"/>
              <a:gd name="connsiteX153" fmla="*/ 4222587 w 4572002"/>
              <a:gd name="connsiteY153" fmla="*/ 5087441 h 6858002"/>
              <a:gd name="connsiteX154" fmla="*/ 4222582 w 4572002"/>
              <a:gd name="connsiteY154" fmla="*/ 5087423 h 6858002"/>
              <a:gd name="connsiteX155" fmla="*/ 4209468 w 4572002"/>
              <a:gd name="connsiteY155" fmla="*/ 5041521 h 6858002"/>
              <a:gd name="connsiteX156" fmla="*/ 4182989 w 4572002"/>
              <a:gd name="connsiteY156" fmla="*/ 4987037 h 6858002"/>
              <a:gd name="connsiteX157" fmla="*/ 4165707 w 4572002"/>
              <a:gd name="connsiteY157" fmla="*/ 4957454 h 6858002"/>
              <a:gd name="connsiteX158" fmla="*/ 4158155 w 4572002"/>
              <a:gd name="connsiteY158" fmla="*/ 4933805 h 6858002"/>
              <a:gd name="connsiteX159" fmla="*/ 4159557 w 4572002"/>
              <a:gd name="connsiteY159" fmla="*/ 4912169 h 6858002"/>
              <a:gd name="connsiteX160" fmla="*/ 4161262 w 4572002"/>
              <a:gd name="connsiteY160" fmla="*/ 4889276 h 6858002"/>
              <a:gd name="connsiteX161" fmla="*/ 4161262 w 4572002"/>
              <a:gd name="connsiteY161" fmla="*/ 4889275 h 6858002"/>
              <a:gd name="connsiteX162" fmla="*/ 4156484 w 4572002"/>
              <a:gd name="connsiteY162" fmla="*/ 4867614 h 6858002"/>
              <a:gd name="connsiteX163" fmla="*/ 4153733 w 4572002"/>
              <a:gd name="connsiteY163" fmla="*/ 4863343 h 6858002"/>
              <a:gd name="connsiteX164" fmla="*/ 4151983 w 4572002"/>
              <a:gd name="connsiteY164" fmla="*/ 4857317 h 6858002"/>
              <a:gd name="connsiteX165" fmla="*/ 4131552 w 4572002"/>
              <a:gd name="connsiteY165" fmla="*/ 4828916 h 6858002"/>
              <a:gd name="connsiteX166" fmla="*/ 4116716 w 4572002"/>
              <a:gd name="connsiteY166" fmla="*/ 4800483 h 6858002"/>
              <a:gd name="connsiteX167" fmla="*/ 4118025 w 4572002"/>
              <a:gd name="connsiteY167" fmla="*/ 4767765 h 6858002"/>
              <a:gd name="connsiteX168" fmla="*/ 4127932 w 4572002"/>
              <a:gd name="connsiteY168" fmla="*/ 4677656 h 6858002"/>
              <a:gd name="connsiteX169" fmla="*/ 4135934 w 4572002"/>
              <a:gd name="connsiteY169" fmla="*/ 4659175 h 6858002"/>
              <a:gd name="connsiteX170" fmla="*/ 4195944 w 4572002"/>
              <a:gd name="connsiteY170" fmla="*/ 4482005 h 6858002"/>
              <a:gd name="connsiteX171" fmla="*/ 4196706 w 4572002"/>
              <a:gd name="connsiteY171" fmla="*/ 4363891 h 6858002"/>
              <a:gd name="connsiteX172" fmla="*/ 4196706 w 4572002"/>
              <a:gd name="connsiteY172" fmla="*/ 4363890 h 6858002"/>
              <a:gd name="connsiteX173" fmla="*/ 4187752 w 4572002"/>
              <a:gd name="connsiteY173" fmla="*/ 4324645 h 6858002"/>
              <a:gd name="connsiteX174" fmla="*/ 4147936 w 4572002"/>
              <a:gd name="connsiteY174" fmla="*/ 4253014 h 6858002"/>
              <a:gd name="connsiteX175" fmla="*/ 4211111 w 4572002"/>
              <a:gd name="connsiteY175" fmla="*/ 2836172 h 6858002"/>
              <a:gd name="connsiteX176" fmla="*/ 4202421 w 4572002"/>
              <a:gd name="connsiteY176" fmla="*/ 2848793 h 6858002"/>
              <a:gd name="connsiteX177" fmla="*/ 4186816 w 4572002"/>
              <a:gd name="connsiteY177" fmla="*/ 2897785 h 6858002"/>
              <a:gd name="connsiteX178" fmla="*/ 4185787 w 4572002"/>
              <a:gd name="connsiteY178" fmla="*/ 2903551 h 6858002"/>
              <a:gd name="connsiteX179" fmla="*/ 4182513 w 4572002"/>
              <a:gd name="connsiteY179" fmla="*/ 2914328 h 6858002"/>
              <a:gd name="connsiteX180" fmla="*/ 4177882 w 4572002"/>
              <a:gd name="connsiteY180" fmla="*/ 2947858 h 6858002"/>
              <a:gd name="connsiteX181" fmla="*/ 4177881 w 4572002"/>
              <a:gd name="connsiteY181" fmla="*/ 2947862 h 6858002"/>
              <a:gd name="connsiteX182" fmla="*/ 4177881 w 4572002"/>
              <a:gd name="connsiteY182" fmla="*/ 2947863 h 6858002"/>
              <a:gd name="connsiteX183" fmla="*/ 4181465 w 4572002"/>
              <a:gd name="connsiteY183" fmla="*/ 2982149 h 6858002"/>
              <a:gd name="connsiteX184" fmla="*/ 4193158 w 4572002"/>
              <a:gd name="connsiteY184" fmla="*/ 3077402 h 6858002"/>
              <a:gd name="connsiteX185" fmla="*/ 4180703 w 4572002"/>
              <a:gd name="connsiteY185" fmla="*/ 3172654 h 6858002"/>
              <a:gd name="connsiteX186" fmla="*/ 4133076 w 4572002"/>
              <a:gd name="connsiteY186" fmla="*/ 3489467 h 6858002"/>
              <a:gd name="connsiteX187" fmla="*/ 4110977 w 4572002"/>
              <a:gd name="connsiteY187" fmla="*/ 3544713 h 6858002"/>
              <a:gd name="connsiteX188" fmla="*/ 4093355 w 4572002"/>
              <a:gd name="connsiteY188" fmla="*/ 3574408 h 6858002"/>
              <a:gd name="connsiteX189" fmla="*/ 4093355 w 4572002"/>
              <a:gd name="connsiteY189" fmla="*/ 3574409 h 6858002"/>
              <a:gd name="connsiteX190" fmla="*/ 4105453 w 4572002"/>
              <a:gd name="connsiteY190" fmla="*/ 3606818 h 6858002"/>
              <a:gd name="connsiteX191" fmla="*/ 4118979 w 4572002"/>
              <a:gd name="connsiteY191" fmla="*/ 3630633 h 6858002"/>
              <a:gd name="connsiteX192" fmla="*/ 4136708 w 4572002"/>
              <a:gd name="connsiteY192" fmla="*/ 3654416 h 6858002"/>
              <a:gd name="connsiteX193" fmla="*/ 4140382 w 4572002"/>
              <a:gd name="connsiteY193" fmla="*/ 3668940 h 6858002"/>
              <a:gd name="connsiteX194" fmla="*/ 4143220 w 4572002"/>
              <a:gd name="connsiteY194" fmla="*/ 3680164 h 6858002"/>
              <a:gd name="connsiteX195" fmla="*/ 4139172 w 4572002"/>
              <a:gd name="connsiteY195" fmla="*/ 3734837 h 6858002"/>
              <a:gd name="connsiteX196" fmla="*/ 4139172 w 4572002"/>
              <a:gd name="connsiteY196" fmla="*/ 3734838 h 6858002"/>
              <a:gd name="connsiteX197" fmla="*/ 4139554 w 4572002"/>
              <a:gd name="connsiteY197" fmla="*/ 3754653 h 6858002"/>
              <a:gd name="connsiteX198" fmla="*/ 4145911 w 4572002"/>
              <a:gd name="connsiteY198" fmla="*/ 3789776 h 6858002"/>
              <a:gd name="connsiteX199" fmla="*/ 4130980 w 4572002"/>
              <a:gd name="connsiteY199" fmla="*/ 3822472 h 6858002"/>
              <a:gd name="connsiteX200" fmla="*/ 4116645 w 4572002"/>
              <a:gd name="connsiteY200" fmla="*/ 3852619 h 6858002"/>
              <a:gd name="connsiteX201" fmla="*/ 4116645 w 4572002"/>
              <a:gd name="connsiteY201" fmla="*/ 3852620 h 6858002"/>
              <a:gd name="connsiteX202" fmla="*/ 4117425 w 4572002"/>
              <a:gd name="connsiteY202" fmla="*/ 3868764 h 6858002"/>
              <a:gd name="connsiteX203" fmla="*/ 4126028 w 4572002"/>
              <a:gd name="connsiteY203" fmla="*/ 3885337 h 6858002"/>
              <a:gd name="connsiteX204" fmla="*/ 4126028 w 4572002"/>
              <a:gd name="connsiteY204" fmla="*/ 3885339 h 6858002"/>
              <a:gd name="connsiteX205" fmla="*/ 4148409 w 4572002"/>
              <a:gd name="connsiteY205" fmla="*/ 3923125 h 6858002"/>
              <a:gd name="connsiteX206" fmla="*/ 4157913 w 4572002"/>
              <a:gd name="connsiteY206" fmla="*/ 3962160 h 6858002"/>
              <a:gd name="connsiteX207" fmla="*/ 4142221 w 4572002"/>
              <a:gd name="connsiteY207" fmla="*/ 4043838 h 6858002"/>
              <a:gd name="connsiteX208" fmla="*/ 4142220 w 4572002"/>
              <a:gd name="connsiteY208" fmla="*/ 4043839 h 6858002"/>
              <a:gd name="connsiteX209" fmla="*/ 4127099 w 4572002"/>
              <a:gd name="connsiteY209" fmla="*/ 4103825 h 6858002"/>
              <a:gd name="connsiteX210" fmla="*/ 4127099 w 4572002"/>
              <a:gd name="connsiteY210" fmla="*/ 4103826 h 6858002"/>
              <a:gd name="connsiteX211" fmla="*/ 4129066 w 4572002"/>
              <a:gd name="connsiteY211" fmla="*/ 4134256 h 6858002"/>
              <a:gd name="connsiteX212" fmla="*/ 4138410 w 4572002"/>
              <a:gd name="connsiteY212" fmla="*/ 4165382 h 6858002"/>
              <a:gd name="connsiteX213" fmla="*/ 4138410 w 4572002"/>
              <a:gd name="connsiteY213" fmla="*/ 4165384 h 6858002"/>
              <a:gd name="connsiteX214" fmla="*/ 4142315 w 4572002"/>
              <a:gd name="connsiteY214" fmla="*/ 4192388 h 6858002"/>
              <a:gd name="connsiteX215" fmla="*/ 4142315 w 4572002"/>
              <a:gd name="connsiteY215" fmla="*/ 4192387 h 6858002"/>
              <a:gd name="connsiteX216" fmla="*/ 4138410 w 4572002"/>
              <a:gd name="connsiteY216" fmla="*/ 4165383 h 6858002"/>
              <a:gd name="connsiteX217" fmla="*/ 4138410 w 4572002"/>
              <a:gd name="connsiteY217" fmla="*/ 4165382 h 6858002"/>
              <a:gd name="connsiteX218" fmla="*/ 4127099 w 4572002"/>
              <a:gd name="connsiteY218" fmla="*/ 4103826 h 6858002"/>
              <a:gd name="connsiteX219" fmla="*/ 4142220 w 4572002"/>
              <a:gd name="connsiteY219" fmla="*/ 4043840 h 6858002"/>
              <a:gd name="connsiteX220" fmla="*/ 4142221 w 4572002"/>
              <a:gd name="connsiteY220" fmla="*/ 4043838 h 6858002"/>
              <a:gd name="connsiteX221" fmla="*/ 4155523 w 4572002"/>
              <a:gd name="connsiteY221" fmla="*/ 4002410 h 6858002"/>
              <a:gd name="connsiteX222" fmla="*/ 4157913 w 4572002"/>
              <a:gd name="connsiteY222" fmla="*/ 3962160 h 6858002"/>
              <a:gd name="connsiteX223" fmla="*/ 4157913 w 4572002"/>
              <a:gd name="connsiteY223" fmla="*/ 3962159 h 6858002"/>
              <a:gd name="connsiteX224" fmla="*/ 4126028 w 4572002"/>
              <a:gd name="connsiteY224" fmla="*/ 3885338 h 6858002"/>
              <a:gd name="connsiteX225" fmla="*/ 4126028 w 4572002"/>
              <a:gd name="connsiteY225" fmla="*/ 3885337 h 6858002"/>
              <a:gd name="connsiteX226" fmla="*/ 4116645 w 4572002"/>
              <a:gd name="connsiteY226" fmla="*/ 3852620 h 6858002"/>
              <a:gd name="connsiteX227" fmla="*/ 4130980 w 4572002"/>
              <a:gd name="connsiteY227" fmla="*/ 3822473 h 6858002"/>
              <a:gd name="connsiteX228" fmla="*/ 4145911 w 4572002"/>
              <a:gd name="connsiteY228" fmla="*/ 3789777 h 6858002"/>
              <a:gd name="connsiteX229" fmla="*/ 4145911 w 4572002"/>
              <a:gd name="connsiteY229" fmla="*/ 3789776 h 6858002"/>
              <a:gd name="connsiteX230" fmla="*/ 4139554 w 4572002"/>
              <a:gd name="connsiteY230" fmla="*/ 3754652 h 6858002"/>
              <a:gd name="connsiteX231" fmla="*/ 4139172 w 4572002"/>
              <a:gd name="connsiteY231" fmla="*/ 3734838 h 6858002"/>
              <a:gd name="connsiteX232" fmla="*/ 4143220 w 4572002"/>
              <a:gd name="connsiteY232" fmla="*/ 3680164 h 6858002"/>
              <a:gd name="connsiteX233" fmla="*/ 4143220 w 4572002"/>
              <a:gd name="connsiteY233" fmla="*/ 3680163 h 6858002"/>
              <a:gd name="connsiteX234" fmla="*/ 4140382 w 4572002"/>
              <a:gd name="connsiteY234" fmla="*/ 3668940 h 6858002"/>
              <a:gd name="connsiteX235" fmla="*/ 4136708 w 4572002"/>
              <a:gd name="connsiteY235" fmla="*/ 3654416 h 6858002"/>
              <a:gd name="connsiteX236" fmla="*/ 4136708 w 4572002"/>
              <a:gd name="connsiteY236" fmla="*/ 3654416 h 6858002"/>
              <a:gd name="connsiteX237" fmla="*/ 4136708 w 4572002"/>
              <a:gd name="connsiteY237" fmla="*/ 3654415 h 6858002"/>
              <a:gd name="connsiteX238" fmla="*/ 4118979 w 4572002"/>
              <a:gd name="connsiteY238" fmla="*/ 3630632 h 6858002"/>
              <a:gd name="connsiteX239" fmla="*/ 4105453 w 4572002"/>
              <a:gd name="connsiteY239" fmla="*/ 3606817 h 6858002"/>
              <a:gd name="connsiteX240" fmla="*/ 4095707 w 4572002"/>
              <a:gd name="connsiteY240" fmla="*/ 3587174 h 6858002"/>
              <a:gd name="connsiteX241" fmla="*/ 4093355 w 4572002"/>
              <a:gd name="connsiteY241" fmla="*/ 3574408 h 6858002"/>
              <a:gd name="connsiteX242" fmla="*/ 4098434 w 4572002"/>
              <a:gd name="connsiteY242" fmla="*/ 3562321 h 6858002"/>
              <a:gd name="connsiteX243" fmla="*/ 4110977 w 4572002"/>
              <a:gd name="connsiteY243" fmla="*/ 3544714 h 6858002"/>
              <a:gd name="connsiteX244" fmla="*/ 4133076 w 4572002"/>
              <a:gd name="connsiteY244" fmla="*/ 3489468 h 6858002"/>
              <a:gd name="connsiteX245" fmla="*/ 4180703 w 4572002"/>
              <a:gd name="connsiteY245" fmla="*/ 3172655 h 6858002"/>
              <a:gd name="connsiteX246" fmla="*/ 4193158 w 4572002"/>
              <a:gd name="connsiteY246" fmla="*/ 3077402 h 6858002"/>
              <a:gd name="connsiteX247" fmla="*/ 4193158 w 4572002"/>
              <a:gd name="connsiteY247" fmla="*/ 3077401 h 6858002"/>
              <a:gd name="connsiteX248" fmla="*/ 4181465 w 4572002"/>
              <a:gd name="connsiteY248" fmla="*/ 2982148 h 6858002"/>
              <a:gd name="connsiteX249" fmla="*/ 4177881 w 4572002"/>
              <a:gd name="connsiteY249" fmla="*/ 2947863 h 6858002"/>
              <a:gd name="connsiteX250" fmla="*/ 4177882 w 4572002"/>
              <a:gd name="connsiteY250" fmla="*/ 2947858 h 6858002"/>
              <a:gd name="connsiteX251" fmla="*/ 4185787 w 4572002"/>
              <a:gd name="connsiteY251" fmla="*/ 2903551 h 6858002"/>
              <a:gd name="connsiteX252" fmla="*/ 4202421 w 4572002"/>
              <a:gd name="connsiteY252" fmla="*/ 2848794 h 6858002"/>
              <a:gd name="connsiteX253" fmla="*/ 4211111 w 4572002"/>
              <a:gd name="connsiteY253" fmla="*/ 2836173 h 6858002"/>
              <a:gd name="connsiteX254" fmla="*/ 3726625 w 4572002"/>
              <a:gd name="connsiteY254" fmla="*/ 1508458 h 6858002"/>
              <a:gd name="connsiteX255" fmla="*/ 3698531 w 4572002"/>
              <a:gd name="connsiteY255" fmla="*/ 1596214 h 6858002"/>
              <a:gd name="connsiteX256" fmla="*/ 3700436 w 4572002"/>
              <a:gd name="connsiteY256" fmla="*/ 1624981 h 6858002"/>
              <a:gd name="connsiteX257" fmla="*/ 3757017 w 4572002"/>
              <a:gd name="connsiteY257" fmla="*/ 1697754 h 6858002"/>
              <a:gd name="connsiteX258" fmla="*/ 3779686 w 4572002"/>
              <a:gd name="connsiteY258" fmla="*/ 1733189 h 6858002"/>
              <a:gd name="connsiteX259" fmla="*/ 3821407 w 4572002"/>
              <a:gd name="connsiteY259" fmla="*/ 1833776 h 6858002"/>
              <a:gd name="connsiteX260" fmla="*/ 3829028 w 4572002"/>
              <a:gd name="connsiteY260" fmla="*/ 1842159 h 6858002"/>
              <a:gd name="connsiteX261" fmla="*/ 3919519 w 4572002"/>
              <a:gd name="connsiteY261" fmla="*/ 1916455 h 6858002"/>
              <a:gd name="connsiteX262" fmla="*/ 3934949 w 4572002"/>
              <a:gd name="connsiteY262" fmla="*/ 1933220 h 6858002"/>
              <a:gd name="connsiteX263" fmla="*/ 3958954 w 4572002"/>
              <a:gd name="connsiteY263" fmla="*/ 1953414 h 6858002"/>
              <a:gd name="connsiteX264" fmla="*/ 4005437 w 4572002"/>
              <a:gd name="connsiteY264" fmla="*/ 2016470 h 6858002"/>
              <a:gd name="connsiteX265" fmla="*/ 4020296 w 4572002"/>
              <a:gd name="connsiteY265" fmla="*/ 2094579 h 6858002"/>
              <a:gd name="connsiteX266" fmla="*/ 4042967 w 4572002"/>
              <a:gd name="connsiteY266" fmla="*/ 2188880 h 6858002"/>
              <a:gd name="connsiteX267" fmla="*/ 4058207 w 4572002"/>
              <a:gd name="connsiteY267" fmla="*/ 2228315 h 6858002"/>
              <a:gd name="connsiteX268" fmla="*/ 4087164 w 4572002"/>
              <a:gd name="connsiteY268" fmla="*/ 2334045 h 6858002"/>
              <a:gd name="connsiteX269" fmla="*/ 4111549 w 4572002"/>
              <a:gd name="connsiteY269" fmla="*/ 2409486 h 6858002"/>
              <a:gd name="connsiteX270" fmla="*/ 4128650 w 4572002"/>
              <a:gd name="connsiteY270" fmla="*/ 2435913 h 6858002"/>
              <a:gd name="connsiteX271" fmla="*/ 4134481 w 4572002"/>
              <a:gd name="connsiteY271" fmla="*/ 2463018 h 6858002"/>
              <a:gd name="connsiteX272" fmla="*/ 4125839 w 4572002"/>
              <a:gd name="connsiteY272" fmla="*/ 2518262 h 6858002"/>
              <a:gd name="connsiteX273" fmla="*/ 4125838 w 4572002"/>
              <a:gd name="connsiteY273" fmla="*/ 2518264 h 6858002"/>
              <a:gd name="connsiteX274" fmla="*/ 4122194 w 4572002"/>
              <a:gd name="connsiteY274" fmla="*/ 2545006 h 6858002"/>
              <a:gd name="connsiteX275" fmla="*/ 4122194 w 4572002"/>
              <a:gd name="connsiteY275" fmla="*/ 2545007 h 6858002"/>
              <a:gd name="connsiteX276" fmla="*/ 4126408 w 4572002"/>
              <a:gd name="connsiteY276" fmla="*/ 2571035 h 6858002"/>
              <a:gd name="connsiteX277" fmla="*/ 4199563 w 4572002"/>
              <a:gd name="connsiteY277" fmla="*/ 2668002 h 6858002"/>
              <a:gd name="connsiteX278" fmla="*/ 4247953 w 4572002"/>
              <a:gd name="connsiteY278" fmla="*/ 2745349 h 6858002"/>
              <a:gd name="connsiteX279" fmla="*/ 4247954 w 4572002"/>
              <a:gd name="connsiteY279" fmla="*/ 2745352 h 6858002"/>
              <a:gd name="connsiteX280" fmla="*/ 4253873 w 4572002"/>
              <a:gd name="connsiteY280" fmla="*/ 2778006 h 6858002"/>
              <a:gd name="connsiteX281" fmla="*/ 4253453 w 4572002"/>
              <a:gd name="connsiteY281" fmla="*/ 2785440 h 6858002"/>
              <a:gd name="connsiteX282" fmla="*/ 4243374 w 4572002"/>
              <a:gd name="connsiteY282" fmla="*/ 2811780 h 6858002"/>
              <a:gd name="connsiteX283" fmla="*/ 4243371 w 4572002"/>
              <a:gd name="connsiteY283" fmla="*/ 2811787 h 6858002"/>
              <a:gd name="connsiteX284" fmla="*/ 4243372 w 4572002"/>
              <a:gd name="connsiteY284" fmla="*/ 2811787 h 6858002"/>
              <a:gd name="connsiteX285" fmla="*/ 4243374 w 4572002"/>
              <a:gd name="connsiteY285" fmla="*/ 2811780 h 6858002"/>
              <a:gd name="connsiteX286" fmla="*/ 4253025 w 4572002"/>
              <a:gd name="connsiteY286" fmla="*/ 2793023 h 6858002"/>
              <a:gd name="connsiteX287" fmla="*/ 4253453 w 4572002"/>
              <a:gd name="connsiteY287" fmla="*/ 2785440 h 6858002"/>
              <a:gd name="connsiteX288" fmla="*/ 4254654 w 4572002"/>
              <a:gd name="connsiteY288" fmla="*/ 2782305 h 6858002"/>
              <a:gd name="connsiteX289" fmla="*/ 4253873 w 4572002"/>
              <a:gd name="connsiteY289" fmla="*/ 2778006 h 6858002"/>
              <a:gd name="connsiteX290" fmla="*/ 4254284 w 4572002"/>
              <a:gd name="connsiteY290" fmla="*/ 2770758 h 6858002"/>
              <a:gd name="connsiteX291" fmla="*/ 4247954 w 4572002"/>
              <a:gd name="connsiteY291" fmla="*/ 2745352 h 6858002"/>
              <a:gd name="connsiteX292" fmla="*/ 4247953 w 4572002"/>
              <a:gd name="connsiteY292" fmla="*/ 2745348 h 6858002"/>
              <a:gd name="connsiteX293" fmla="*/ 4199563 w 4572002"/>
              <a:gd name="connsiteY293" fmla="*/ 2668001 h 6858002"/>
              <a:gd name="connsiteX294" fmla="*/ 4126408 w 4572002"/>
              <a:gd name="connsiteY294" fmla="*/ 2571034 h 6858002"/>
              <a:gd name="connsiteX295" fmla="*/ 4122194 w 4572002"/>
              <a:gd name="connsiteY295" fmla="*/ 2545007 h 6858002"/>
              <a:gd name="connsiteX296" fmla="*/ 4125838 w 4572002"/>
              <a:gd name="connsiteY296" fmla="*/ 2518265 h 6858002"/>
              <a:gd name="connsiteX297" fmla="*/ 4125839 w 4572002"/>
              <a:gd name="connsiteY297" fmla="*/ 2518262 h 6858002"/>
              <a:gd name="connsiteX298" fmla="*/ 4132419 w 4572002"/>
              <a:gd name="connsiteY298" fmla="*/ 2490551 h 6858002"/>
              <a:gd name="connsiteX299" fmla="*/ 4134481 w 4572002"/>
              <a:gd name="connsiteY299" fmla="*/ 2463018 h 6858002"/>
              <a:gd name="connsiteX300" fmla="*/ 4134481 w 4572002"/>
              <a:gd name="connsiteY300" fmla="*/ 2463017 h 6858002"/>
              <a:gd name="connsiteX301" fmla="*/ 4111549 w 4572002"/>
              <a:gd name="connsiteY301" fmla="*/ 2409485 h 6858002"/>
              <a:gd name="connsiteX302" fmla="*/ 4087164 w 4572002"/>
              <a:gd name="connsiteY302" fmla="*/ 2334044 h 6858002"/>
              <a:gd name="connsiteX303" fmla="*/ 4058207 w 4572002"/>
              <a:gd name="connsiteY303" fmla="*/ 2228314 h 6858002"/>
              <a:gd name="connsiteX304" fmla="*/ 4042967 w 4572002"/>
              <a:gd name="connsiteY304" fmla="*/ 2188879 h 6858002"/>
              <a:gd name="connsiteX305" fmla="*/ 4020296 w 4572002"/>
              <a:gd name="connsiteY305" fmla="*/ 2094578 h 6858002"/>
              <a:gd name="connsiteX306" fmla="*/ 4005437 w 4572002"/>
              <a:gd name="connsiteY306" fmla="*/ 2016469 h 6858002"/>
              <a:gd name="connsiteX307" fmla="*/ 3958954 w 4572002"/>
              <a:gd name="connsiteY307" fmla="*/ 1953413 h 6858002"/>
              <a:gd name="connsiteX308" fmla="*/ 3934949 w 4572002"/>
              <a:gd name="connsiteY308" fmla="*/ 1933219 h 6858002"/>
              <a:gd name="connsiteX309" fmla="*/ 3919519 w 4572002"/>
              <a:gd name="connsiteY309" fmla="*/ 1916454 h 6858002"/>
              <a:gd name="connsiteX310" fmla="*/ 3829028 w 4572002"/>
              <a:gd name="connsiteY310" fmla="*/ 1842158 h 6858002"/>
              <a:gd name="connsiteX311" fmla="*/ 3821407 w 4572002"/>
              <a:gd name="connsiteY311" fmla="*/ 1833775 h 6858002"/>
              <a:gd name="connsiteX312" fmla="*/ 3779686 w 4572002"/>
              <a:gd name="connsiteY312" fmla="*/ 1733188 h 6858002"/>
              <a:gd name="connsiteX313" fmla="*/ 3757018 w 4572002"/>
              <a:gd name="connsiteY313" fmla="*/ 1697753 h 6858002"/>
              <a:gd name="connsiteX314" fmla="*/ 3700436 w 4572002"/>
              <a:gd name="connsiteY314" fmla="*/ 1624980 h 6858002"/>
              <a:gd name="connsiteX315" fmla="*/ 3698532 w 4572002"/>
              <a:gd name="connsiteY315" fmla="*/ 1596213 h 6858002"/>
              <a:gd name="connsiteX316" fmla="*/ 3745230 w 4572002"/>
              <a:gd name="connsiteY316" fmla="*/ 1459073 h 6858002"/>
              <a:gd name="connsiteX317" fmla="*/ 3745229 w 4572002"/>
              <a:gd name="connsiteY317" fmla="*/ 1459074 h 6858002"/>
              <a:gd name="connsiteX318" fmla="*/ 3736012 w 4572002"/>
              <a:gd name="connsiteY318" fmla="*/ 1481572 h 6858002"/>
              <a:gd name="connsiteX319" fmla="*/ 3764423 w 4572002"/>
              <a:gd name="connsiteY319" fmla="*/ 1268758 h 6858002"/>
              <a:gd name="connsiteX320" fmla="*/ 3769590 w 4572002"/>
              <a:gd name="connsiteY320" fmla="*/ 1286070 h 6858002"/>
              <a:gd name="connsiteX321" fmla="*/ 3791927 w 4572002"/>
              <a:gd name="connsiteY321" fmla="*/ 1350628 h 6858002"/>
              <a:gd name="connsiteX322" fmla="*/ 3786333 w 4572002"/>
              <a:gd name="connsiteY322" fmla="*/ 1413840 h 6858002"/>
              <a:gd name="connsiteX323" fmla="*/ 3791928 w 4572002"/>
              <a:gd name="connsiteY323" fmla="*/ 1350627 h 6858002"/>
              <a:gd name="connsiteX324" fmla="*/ 3769590 w 4572002"/>
              <a:gd name="connsiteY324" fmla="*/ 1286069 h 6858002"/>
              <a:gd name="connsiteX325" fmla="*/ 3706152 w 4572002"/>
              <a:gd name="connsiteY325" fmla="*/ 773035 h 6858002"/>
              <a:gd name="connsiteX326" fmla="*/ 3706152 w 4572002"/>
              <a:gd name="connsiteY326" fmla="*/ 773036 h 6858002"/>
              <a:gd name="connsiteX327" fmla="*/ 3714152 w 4572002"/>
              <a:gd name="connsiteY327" fmla="*/ 854380 h 6858002"/>
              <a:gd name="connsiteX328" fmla="*/ 3745205 w 4572002"/>
              <a:gd name="connsiteY328" fmla="*/ 915344 h 6858002"/>
              <a:gd name="connsiteX329" fmla="*/ 3755683 w 4572002"/>
              <a:gd name="connsiteY329" fmla="*/ 927156 h 6858002"/>
              <a:gd name="connsiteX330" fmla="*/ 3752063 w 4572002"/>
              <a:gd name="connsiteY330" fmla="*/ 1097088 h 6858002"/>
              <a:gd name="connsiteX331" fmla="*/ 3747681 w 4572002"/>
              <a:gd name="connsiteY331" fmla="*/ 1123186 h 6858002"/>
              <a:gd name="connsiteX332" fmla="*/ 3772400 w 4572002"/>
              <a:gd name="connsiteY332" fmla="*/ 1184029 h 6858002"/>
              <a:gd name="connsiteX333" fmla="*/ 3747682 w 4572002"/>
              <a:gd name="connsiteY333" fmla="*/ 1123185 h 6858002"/>
              <a:gd name="connsiteX334" fmla="*/ 3752064 w 4572002"/>
              <a:gd name="connsiteY334" fmla="*/ 1097087 h 6858002"/>
              <a:gd name="connsiteX335" fmla="*/ 3755684 w 4572002"/>
              <a:gd name="connsiteY335" fmla="*/ 927155 h 6858002"/>
              <a:gd name="connsiteX336" fmla="*/ 3745206 w 4572002"/>
              <a:gd name="connsiteY336" fmla="*/ 915343 h 6858002"/>
              <a:gd name="connsiteX337" fmla="*/ 3714152 w 4572002"/>
              <a:gd name="connsiteY337" fmla="*/ 854379 h 6858002"/>
              <a:gd name="connsiteX338" fmla="*/ 3761553 w 4572002"/>
              <a:gd name="connsiteY338" fmla="*/ 517851 h 6858002"/>
              <a:gd name="connsiteX339" fmla="*/ 3752635 w 4572002"/>
              <a:gd name="connsiteY339" fmla="*/ 556048 h 6858002"/>
              <a:gd name="connsiteX340" fmla="*/ 3746157 w 4572002"/>
              <a:gd name="connsiteY340" fmla="*/ 580051 h 6858002"/>
              <a:gd name="connsiteX341" fmla="*/ 3742776 w 4572002"/>
              <a:gd name="connsiteY341" fmla="*/ 642538 h 6858002"/>
              <a:gd name="connsiteX342" fmla="*/ 3730253 w 4572002"/>
              <a:gd name="connsiteY342" fmla="*/ 694928 h 6858002"/>
              <a:gd name="connsiteX343" fmla="*/ 3742777 w 4572002"/>
              <a:gd name="connsiteY343" fmla="*/ 642537 h 6858002"/>
              <a:gd name="connsiteX344" fmla="*/ 3746158 w 4572002"/>
              <a:gd name="connsiteY344" fmla="*/ 580050 h 6858002"/>
              <a:gd name="connsiteX345" fmla="*/ 3752636 w 4572002"/>
              <a:gd name="connsiteY345" fmla="*/ 556047 h 6858002"/>
              <a:gd name="connsiteX346" fmla="*/ 3774848 w 4572002"/>
              <a:gd name="connsiteY346" fmla="*/ 298169 h 6858002"/>
              <a:gd name="connsiteX347" fmla="*/ 3760065 w 4572002"/>
              <a:gd name="connsiteY347" fmla="*/ 313534 h 6858002"/>
              <a:gd name="connsiteX348" fmla="*/ 3759493 w 4572002"/>
              <a:gd name="connsiteY348" fmla="*/ 338871 h 6858002"/>
              <a:gd name="connsiteX349" fmla="*/ 3759500 w 4572002"/>
              <a:gd name="connsiteY349" fmla="*/ 338900 h 6858002"/>
              <a:gd name="connsiteX350" fmla="*/ 3769400 w 4572002"/>
              <a:gd name="connsiteY350" fmla="*/ 395640 h 6858002"/>
              <a:gd name="connsiteX351" fmla="*/ 3765590 w 4572002"/>
              <a:gd name="connsiteY351" fmla="*/ 367328 h 6858002"/>
              <a:gd name="connsiteX352" fmla="*/ 3759500 w 4572002"/>
              <a:gd name="connsiteY352" fmla="*/ 338900 h 6858002"/>
              <a:gd name="connsiteX353" fmla="*/ 3759494 w 4572002"/>
              <a:gd name="connsiteY353" fmla="*/ 338870 h 6858002"/>
              <a:gd name="connsiteX354" fmla="*/ 3760066 w 4572002"/>
              <a:gd name="connsiteY354" fmla="*/ 313533 h 6858002"/>
              <a:gd name="connsiteX355" fmla="*/ 3782393 w 4572002"/>
              <a:gd name="connsiteY355" fmla="*/ 281568 h 6858002"/>
              <a:gd name="connsiteX356" fmla="*/ 3777498 w 4572002"/>
              <a:gd name="connsiteY356" fmla="*/ 295415 h 6858002"/>
              <a:gd name="connsiteX357" fmla="*/ 3777499 w 4572002"/>
              <a:gd name="connsiteY357" fmla="*/ 295415 h 6858002"/>
              <a:gd name="connsiteX358" fmla="*/ 3769073 w 4572002"/>
              <a:gd name="connsiteY358" fmla="*/ 24486 h 6858002"/>
              <a:gd name="connsiteX359" fmla="*/ 3766810 w 4572002"/>
              <a:gd name="connsiteY359" fmla="*/ 74129 h 6858002"/>
              <a:gd name="connsiteX360" fmla="*/ 3772734 w 4572002"/>
              <a:gd name="connsiteY360" fmla="*/ 125861 h 6858002"/>
              <a:gd name="connsiteX361" fmla="*/ 3777129 w 4572002"/>
              <a:gd name="connsiteY361" fmla="*/ 153387 h 6858002"/>
              <a:gd name="connsiteX362" fmla="*/ 3785402 w 4572002"/>
              <a:gd name="connsiteY362" fmla="*/ 228944 h 6858002"/>
              <a:gd name="connsiteX363" fmla="*/ 3780943 w 4572002"/>
              <a:gd name="connsiteY363" fmla="*/ 177271 h 6858002"/>
              <a:gd name="connsiteX364" fmla="*/ 3777129 w 4572002"/>
              <a:gd name="connsiteY364" fmla="*/ 153387 h 6858002"/>
              <a:gd name="connsiteX365" fmla="*/ 3776930 w 4572002"/>
              <a:gd name="connsiteY365" fmla="*/ 151569 h 6858002"/>
              <a:gd name="connsiteX366" fmla="*/ 3766811 w 4572002"/>
              <a:gd name="connsiteY366" fmla="*/ 74129 h 6858002"/>
              <a:gd name="connsiteX367" fmla="*/ 3766492 w 4572002"/>
              <a:gd name="connsiteY367" fmla="*/ 0 h 6858002"/>
              <a:gd name="connsiteX368" fmla="*/ 4230600 w 4572002"/>
              <a:gd name="connsiteY368" fmla="*/ 0 h 6858002"/>
              <a:gd name="connsiteX369" fmla="*/ 4229473 w 4572002"/>
              <a:gd name="connsiteY369" fmla="*/ 2817 h 6858002"/>
              <a:gd name="connsiteX370" fmla="*/ 4215375 w 4572002"/>
              <a:gd name="connsiteY370" fmla="*/ 63587 h 6858002"/>
              <a:gd name="connsiteX371" fmla="*/ 4201468 w 4572002"/>
              <a:gd name="connsiteY371" fmla="*/ 176939 h 6858002"/>
              <a:gd name="connsiteX372" fmla="*/ 4193466 w 4572002"/>
              <a:gd name="connsiteY372" fmla="*/ 200182 h 6858002"/>
              <a:gd name="connsiteX373" fmla="*/ 4155554 w 4572002"/>
              <a:gd name="connsiteY373" fmla="*/ 340774 h 6858002"/>
              <a:gd name="connsiteX374" fmla="*/ 4156319 w 4572002"/>
              <a:gd name="connsiteY374" fmla="*/ 453364 h 6858002"/>
              <a:gd name="connsiteX375" fmla="*/ 4158033 w 4572002"/>
              <a:gd name="connsiteY375" fmla="*/ 462126 h 6858002"/>
              <a:gd name="connsiteX376" fmla="*/ 4170605 w 4572002"/>
              <a:gd name="connsiteY376" fmla="*/ 505182 h 6858002"/>
              <a:gd name="connsiteX377" fmla="*/ 4167177 w 4572002"/>
              <a:gd name="connsiteY377" fmla="*/ 571860 h 6858002"/>
              <a:gd name="connsiteX378" fmla="*/ 4149840 w 4572002"/>
              <a:gd name="connsiteY378" fmla="*/ 617772 h 6858002"/>
              <a:gd name="connsiteX379" fmla="*/ 4149078 w 4572002"/>
              <a:gd name="connsiteY379" fmla="*/ 674923 h 6858002"/>
              <a:gd name="connsiteX380" fmla="*/ 4159937 w 4572002"/>
              <a:gd name="connsiteY380" fmla="*/ 740268 h 6858002"/>
              <a:gd name="connsiteX381" fmla="*/ 4162223 w 4572002"/>
              <a:gd name="connsiteY381" fmla="*/ 769605 h 6858002"/>
              <a:gd name="connsiteX382" fmla="*/ 4184703 w 4572002"/>
              <a:gd name="connsiteY382" fmla="*/ 850189 h 6858002"/>
              <a:gd name="connsiteX383" fmla="*/ 4179179 w 4572002"/>
              <a:gd name="connsiteY383" fmla="*/ 898198 h 6858002"/>
              <a:gd name="connsiteX384" fmla="*/ 4164319 w 4572002"/>
              <a:gd name="connsiteY384" fmla="*/ 945444 h 6858002"/>
              <a:gd name="connsiteX385" fmla="*/ 4150030 w 4572002"/>
              <a:gd name="connsiteY385" fmla="*/ 975733 h 6858002"/>
              <a:gd name="connsiteX386" fmla="*/ 4139934 w 4572002"/>
              <a:gd name="connsiteY386" fmla="*/ 1036887 h 6858002"/>
              <a:gd name="connsiteX387" fmla="*/ 4141458 w 4572002"/>
              <a:gd name="connsiteY387" fmla="*/ 1048125 h 6858002"/>
              <a:gd name="connsiteX388" fmla="*/ 4154032 w 4572002"/>
              <a:gd name="connsiteY388" fmla="*/ 1230633 h 6858002"/>
              <a:gd name="connsiteX389" fmla="*/ 4174225 w 4572002"/>
              <a:gd name="connsiteY389" fmla="*/ 1303024 h 6858002"/>
              <a:gd name="connsiteX390" fmla="*/ 4176701 w 4572002"/>
              <a:gd name="connsiteY390" fmla="*/ 1318456 h 6858002"/>
              <a:gd name="connsiteX391" fmla="*/ 4199372 w 4572002"/>
              <a:gd name="connsiteY391" fmla="*/ 1472575 h 6858002"/>
              <a:gd name="connsiteX392" fmla="*/ 4200325 w 4572002"/>
              <a:gd name="connsiteY392" fmla="*/ 1489720 h 6858002"/>
              <a:gd name="connsiteX393" fmla="*/ 4196324 w 4572002"/>
              <a:gd name="connsiteY393" fmla="*/ 1537537 h 6858002"/>
              <a:gd name="connsiteX394" fmla="*/ 4237474 w 4572002"/>
              <a:gd name="connsiteY394" fmla="*/ 1650317 h 6858002"/>
              <a:gd name="connsiteX395" fmla="*/ 4251572 w 4572002"/>
              <a:gd name="connsiteY395" fmla="*/ 1763287 h 6858002"/>
              <a:gd name="connsiteX396" fmla="*/ 4251380 w 4572002"/>
              <a:gd name="connsiteY396" fmla="*/ 1825393 h 6858002"/>
              <a:gd name="connsiteX397" fmla="*/ 4261478 w 4572002"/>
              <a:gd name="connsiteY397" fmla="*/ 1869780 h 6858002"/>
              <a:gd name="connsiteX398" fmla="*/ 4292149 w 4572002"/>
              <a:gd name="connsiteY398" fmla="*/ 1978940 h 6858002"/>
              <a:gd name="connsiteX399" fmla="*/ 4296911 w 4572002"/>
              <a:gd name="connsiteY399" fmla="*/ 2030378 h 6858002"/>
              <a:gd name="connsiteX400" fmla="*/ 4307201 w 4572002"/>
              <a:gd name="connsiteY400" fmla="*/ 2085054 h 6858002"/>
              <a:gd name="connsiteX401" fmla="*/ 4353302 w 4572002"/>
              <a:gd name="connsiteY401" fmla="*/ 2220312 h 6858002"/>
              <a:gd name="connsiteX402" fmla="*/ 4350636 w 4572002"/>
              <a:gd name="connsiteY402" fmla="*/ 2330806 h 6858002"/>
              <a:gd name="connsiteX403" fmla="*/ 4351206 w 4572002"/>
              <a:gd name="connsiteY403" fmla="*/ 2401292 h 6858002"/>
              <a:gd name="connsiteX404" fmla="*/ 4366446 w 4572002"/>
              <a:gd name="connsiteY404" fmla="*/ 2485307 h 6858002"/>
              <a:gd name="connsiteX405" fmla="*/ 4388736 w 4572002"/>
              <a:gd name="connsiteY405" fmla="*/ 2554079 h 6858002"/>
              <a:gd name="connsiteX406" fmla="*/ 4406453 w 4572002"/>
              <a:gd name="connsiteY406" fmla="*/ 2649143 h 6858002"/>
              <a:gd name="connsiteX407" fmla="*/ 4440554 w 4572002"/>
              <a:gd name="connsiteY407" fmla="*/ 2743826 h 6858002"/>
              <a:gd name="connsiteX408" fmla="*/ 4466653 w 4572002"/>
              <a:gd name="connsiteY408" fmla="*/ 2809930 h 6858002"/>
              <a:gd name="connsiteX409" fmla="*/ 4489705 w 4572002"/>
              <a:gd name="connsiteY409" fmla="*/ 2901943 h 6858002"/>
              <a:gd name="connsiteX410" fmla="*/ 4505897 w 4572002"/>
              <a:gd name="connsiteY410" fmla="*/ 3042728 h 6858002"/>
              <a:gd name="connsiteX411" fmla="*/ 4507613 w 4572002"/>
              <a:gd name="connsiteY411" fmla="*/ 3107500 h 6858002"/>
              <a:gd name="connsiteX412" fmla="*/ 4545521 w 4572002"/>
              <a:gd name="connsiteY412" fmla="*/ 3209993 h 6858002"/>
              <a:gd name="connsiteX413" fmla="*/ 4563811 w 4572002"/>
              <a:gd name="connsiteY413" fmla="*/ 3253809 h 6858002"/>
              <a:gd name="connsiteX414" fmla="*/ 4548570 w 4572002"/>
              <a:gd name="connsiteY414" fmla="*/ 3293244 h 6858002"/>
              <a:gd name="connsiteX415" fmla="*/ 4531043 w 4572002"/>
              <a:gd name="connsiteY415" fmla="*/ 3318771 h 6858002"/>
              <a:gd name="connsiteX416" fmla="*/ 4545904 w 4572002"/>
              <a:gd name="connsiteY416" fmla="*/ 3399546 h 6858002"/>
              <a:gd name="connsiteX417" fmla="*/ 4561524 w 4572002"/>
              <a:gd name="connsiteY417" fmla="*/ 3485275 h 6858002"/>
              <a:gd name="connsiteX418" fmla="*/ 4572002 w 4572002"/>
              <a:gd name="connsiteY418" fmla="*/ 3546617 h 6858002"/>
              <a:gd name="connsiteX419" fmla="*/ 4563620 w 4572002"/>
              <a:gd name="connsiteY419" fmla="*/ 3623201 h 6858002"/>
              <a:gd name="connsiteX420" fmla="*/ 4560192 w 4572002"/>
              <a:gd name="connsiteY420" fmla="*/ 3683591 h 6858002"/>
              <a:gd name="connsiteX421" fmla="*/ 4550476 w 4572002"/>
              <a:gd name="connsiteY421" fmla="*/ 3732361 h 6858002"/>
              <a:gd name="connsiteX422" fmla="*/ 4544759 w 4572002"/>
              <a:gd name="connsiteY422" fmla="*/ 3749506 h 6858002"/>
              <a:gd name="connsiteX423" fmla="*/ 4500182 w 4572002"/>
              <a:gd name="connsiteY423" fmla="*/ 3885338 h 6858002"/>
              <a:gd name="connsiteX424" fmla="*/ 4464557 w 4572002"/>
              <a:gd name="connsiteY424" fmla="*/ 4030503 h 6858002"/>
              <a:gd name="connsiteX425" fmla="*/ 4487039 w 4572002"/>
              <a:gd name="connsiteY425" fmla="*/ 4124614 h 6858002"/>
              <a:gd name="connsiteX426" fmla="*/ 4486656 w 4572002"/>
              <a:gd name="connsiteY426" fmla="*/ 4159667 h 6858002"/>
              <a:gd name="connsiteX427" fmla="*/ 4491801 w 4572002"/>
              <a:gd name="connsiteY427" fmla="*/ 4320837 h 6858002"/>
              <a:gd name="connsiteX428" fmla="*/ 4497325 w 4572002"/>
              <a:gd name="connsiteY428" fmla="*/ 4349222 h 6858002"/>
              <a:gd name="connsiteX429" fmla="*/ 4474653 w 4572002"/>
              <a:gd name="connsiteY429" fmla="*/ 4502579 h 6858002"/>
              <a:gd name="connsiteX430" fmla="*/ 4470844 w 4572002"/>
              <a:gd name="connsiteY430" fmla="*/ 4558207 h 6858002"/>
              <a:gd name="connsiteX431" fmla="*/ 4464557 w 4572002"/>
              <a:gd name="connsiteY431" fmla="*/ 4609452 h 6858002"/>
              <a:gd name="connsiteX432" fmla="*/ 4463033 w 4572002"/>
              <a:gd name="connsiteY432" fmla="*/ 4681083 h 6858002"/>
              <a:gd name="connsiteX433" fmla="*/ 4465891 w 4572002"/>
              <a:gd name="connsiteY433" fmla="*/ 4755381 h 6858002"/>
              <a:gd name="connsiteX434" fmla="*/ 4465319 w 4572002"/>
              <a:gd name="connsiteY434" fmla="*/ 4838250 h 6858002"/>
              <a:gd name="connsiteX435" fmla="*/ 4460367 w 4572002"/>
              <a:gd name="connsiteY435" fmla="*/ 4871019 h 6858002"/>
              <a:gd name="connsiteX436" fmla="*/ 4463795 w 4572002"/>
              <a:gd name="connsiteY436" fmla="*/ 4959602 h 6858002"/>
              <a:gd name="connsiteX437" fmla="*/ 4458082 w 4572002"/>
              <a:gd name="connsiteY437" fmla="*/ 5006086 h 6858002"/>
              <a:gd name="connsiteX438" fmla="*/ 4456937 w 4572002"/>
              <a:gd name="connsiteY438" fmla="*/ 5082670 h 6858002"/>
              <a:gd name="connsiteX439" fmla="*/ 4455603 w 4572002"/>
              <a:gd name="connsiteY439" fmla="*/ 5107627 h 6858002"/>
              <a:gd name="connsiteX440" fmla="*/ 4454840 w 4572002"/>
              <a:gd name="connsiteY440" fmla="*/ 5129916 h 6858002"/>
              <a:gd name="connsiteX441" fmla="*/ 4470464 w 4572002"/>
              <a:gd name="connsiteY441" fmla="*/ 5206308 h 6858002"/>
              <a:gd name="connsiteX442" fmla="*/ 4471415 w 4572002"/>
              <a:gd name="connsiteY442" fmla="*/ 5274129 h 6858002"/>
              <a:gd name="connsiteX443" fmla="*/ 4483990 w 4572002"/>
              <a:gd name="connsiteY443" fmla="*/ 5393005 h 6858002"/>
              <a:gd name="connsiteX444" fmla="*/ 4479607 w 4572002"/>
              <a:gd name="connsiteY444" fmla="*/ 5419295 h 6858002"/>
              <a:gd name="connsiteX445" fmla="*/ 4477894 w 4572002"/>
              <a:gd name="connsiteY445" fmla="*/ 5501594 h 6858002"/>
              <a:gd name="connsiteX446" fmla="*/ 4476560 w 4572002"/>
              <a:gd name="connsiteY446" fmla="*/ 5548460 h 6858002"/>
              <a:gd name="connsiteX447" fmla="*/ 4485703 w 4572002"/>
              <a:gd name="connsiteY447" fmla="*/ 5606372 h 6858002"/>
              <a:gd name="connsiteX448" fmla="*/ 4505134 w 4572002"/>
              <a:gd name="connsiteY448" fmla="*/ 5706959 h 6858002"/>
              <a:gd name="connsiteX449" fmla="*/ 4508183 w 4572002"/>
              <a:gd name="connsiteY449" fmla="*/ 5733440 h 6858002"/>
              <a:gd name="connsiteX450" fmla="*/ 4517519 w 4572002"/>
              <a:gd name="connsiteY450" fmla="*/ 5781830 h 6858002"/>
              <a:gd name="connsiteX451" fmla="*/ 4519234 w 4572002"/>
              <a:gd name="connsiteY451" fmla="*/ 5790592 h 6858002"/>
              <a:gd name="connsiteX452" fmla="*/ 4542855 w 4572002"/>
              <a:gd name="connsiteY452" fmla="*/ 5864318 h 6858002"/>
              <a:gd name="connsiteX453" fmla="*/ 4544759 w 4572002"/>
              <a:gd name="connsiteY453" fmla="*/ 5902610 h 6858002"/>
              <a:gd name="connsiteX454" fmla="*/ 4544951 w 4572002"/>
              <a:gd name="connsiteY454" fmla="*/ 6012723 h 6858002"/>
              <a:gd name="connsiteX455" fmla="*/ 4541332 w 4572002"/>
              <a:gd name="connsiteY455" fmla="*/ 6059397 h 6858002"/>
              <a:gd name="connsiteX456" fmla="*/ 4527426 w 4572002"/>
              <a:gd name="connsiteY456" fmla="*/ 6171605 h 6858002"/>
              <a:gd name="connsiteX457" fmla="*/ 4520568 w 4572002"/>
              <a:gd name="connsiteY457" fmla="*/ 6242093 h 6858002"/>
              <a:gd name="connsiteX458" fmla="*/ 4509706 w 4572002"/>
              <a:gd name="connsiteY458" fmla="*/ 6323058 h 6858002"/>
              <a:gd name="connsiteX459" fmla="*/ 4502848 w 4572002"/>
              <a:gd name="connsiteY459" fmla="*/ 6415833 h 6858002"/>
              <a:gd name="connsiteX460" fmla="*/ 4482084 w 4572002"/>
              <a:gd name="connsiteY460" fmla="*/ 6584812 h 6858002"/>
              <a:gd name="connsiteX461" fmla="*/ 4460557 w 4572002"/>
              <a:gd name="connsiteY461" fmla="*/ 6748458 h 6858002"/>
              <a:gd name="connsiteX462" fmla="*/ 4441507 w 4572002"/>
              <a:gd name="connsiteY462" fmla="*/ 6815516 h 6858002"/>
              <a:gd name="connsiteX463" fmla="*/ 4431806 w 4572002"/>
              <a:gd name="connsiteY463" fmla="*/ 6858001 h 6858002"/>
              <a:gd name="connsiteX464" fmla="*/ 4259554 w 4572002"/>
              <a:gd name="connsiteY464" fmla="*/ 6858001 h 6858002"/>
              <a:gd name="connsiteX465" fmla="*/ 4259554 w 4572002"/>
              <a:gd name="connsiteY465" fmla="*/ 6858002 h 6858002"/>
              <a:gd name="connsiteX466" fmla="*/ 0 w 4572002"/>
              <a:gd name="connsiteY466" fmla="*/ 6858002 h 6858002"/>
              <a:gd name="connsiteX467" fmla="*/ 0 w 4572002"/>
              <a:gd name="connsiteY467" fmla="*/ 2 h 6858002"/>
              <a:gd name="connsiteX468" fmla="*/ 3766492 w 4572002"/>
              <a:gd name="connsiteY468" fmla="*/ 1 h 6858002"/>
              <a:gd name="connsiteX469" fmla="*/ 3769210 w 4572002"/>
              <a:gd name="connsiteY469" fmla="*/ 21486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</a:cxnLst>
            <a:rect l="l" t="t" r="r" b="b"/>
            <a:pathLst>
              <a:path w="4572002" h="6858002">
                <a:moveTo>
                  <a:pt x="4214994" y="6564620"/>
                </a:moveTo>
                <a:lnTo>
                  <a:pt x="4214994" y="6564621"/>
                </a:lnTo>
                <a:cubicBezTo>
                  <a:pt x="4225281" y="6575479"/>
                  <a:pt x="4231378" y="6582147"/>
                  <a:pt x="4237474" y="6588626"/>
                </a:cubicBezTo>
                <a:lnTo>
                  <a:pt x="4254096" y="6625225"/>
                </a:lnTo>
                <a:lnTo>
                  <a:pt x="4247001" y="6662540"/>
                </a:lnTo>
                <a:lnTo>
                  <a:pt x="4247000" y="6662541"/>
                </a:lnTo>
                <a:lnTo>
                  <a:pt x="4246999" y="6662544"/>
                </a:lnTo>
                <a:lnTo>
                  <a:pt x="4235550" y="6683027"/>
                </a:lnTo>
                <a:lnTo>
                  <a:pt x="4232403" y="6702976"/>
                </a:lnTo>
                <a:lnTo>
                  <a:pt x="4232403" y="6702977"/>
                </a:lnTo>
                <a:cubicBezTo>
                  <a:pt x="4232808" y="6716169"/>
                  <a:pt x="4237951" y="6729219"/>
                  <a:pt x="4246238" y="6742553"/>
                </a:cubicBezTo>
                <a:lnTo>
                  <a:pt x="4246239" y="6742555"/>
                </a:lnTo>
                <a:lnTo>
                  <a:pt x="4265716" y="6812062"/>
                </a:lnTo>
                <a:lnTo>
                  <a:pt x="4265717" y="6812064"/>
                </a:lnTo>
                <a:lnTo>
                  <a:pt x="4265717" y="6812063"/>
                </a:lnTo>
                <a:lnTo>
                  <a:pt x="4265716" y="6812062"/>
                </a:lnTo>
                <a:lnTo>
                  <a:pt x="4260942" y="6776800"/>
                </a:lnTo>
                <a:lnTo>
                  <a:pt x="4246239" y="6742555"/>
                </a:lnTo>
                <a:lnTo>
                  <a:pt x="4246238" y="6742552"/>
                </a:lnTo>
                <a:lnTo>
                  <a:pt x="4232403" y="6702976"/>
                </a:lnTo>
                <a:lnTo>
                  <a:pt x="4246999" y="6662544"/>
                </a:lnTo>
                <a:lnTo>
                  <a:pt x="4247000" y="6662542"/>
                </a:lnTo>
                <a:lnTo>
                  <a:pt x="4247001" y="6662540"/>
                </a:lnTo>
                <a:lnTo>
                  <a:pt x="4254084" y="6645552"/>
                </a:lnTo>
                <a:lnTo>
                  <a:pt x="4254096" y="6625225"/>
                </a:lnTo>
                <a:lnTo>
                  <a:pt x="4254096" y="6625224"/>
                </a:lnTo>
                <a:cubicBezTo>
                  <a:pt x="4252000" y="6611341"/>
                  <a:pt x="4245951" y="6597578"/>
                  <a:pt x="4237474" y="6588625"/>
                </a:cubicBezTo>
                <a:close/>
                <a:moveTo>
                  <a:pt x="4295315" y="6438981"/>
                </a:moveTo>
                <a:lnTo>
                  <a:pt x="4275385" y="6463840"/>
                </a:lnTo>
                <a:lnTo>
                  <a:pt x="4275382" y="6463849"/>
                </a:lnTo>
                <a:lnTo>
                  <a:pt x="4261587" y="6513012"/>
                </a:lnTo>
                <a:lnTo>
                  <a:pt x="4242781" y="6546194"/>
                </a:lnTo>
                <a:lnTo>
                  <a:pt x="4242781" y="6546195"/>
                </a:lnTo>
                <a:lnTo>
                  <a:pt x="4259120" y="6521804"/>
                </a:lnTo>
                <a:lnTo>
                  <a:pt x="4261587" y="6513012"/>
                </a:lnTo>
                <a:lnTo>
                  <a:pt x="4264398" y="6508052"/>
                </a:lnTo>
                <a:lnTo>
                  <a:pt x="4275382" y="6463849"/>
                </a:lnTo>
                <a:lnTo>
                  <a:pt x="4275385" y="6463841"/>
                </a:lnTo>
                <a:cubicBezTo>
                  <a:pt x="4278336" y="6451650"/>
                  <a:pt x="4285813" y="6444077"/>
                  <a:pt x="4295315" y="6438981"/>
                </a:cubicBezTo>
                <a:close/>
                <a:moveTo>
                  <a:pt x="4381289" y="6365204"/>
                </a:moveTo>
                <a:lnTo>
                  <a:pt x="4380008" y="6387910"/>
                </a:lnTo>
                <a:lnTo>
                  <a:pt x="4378243" y="6391549"/>
                </a:lnTo>
                <a:lnTo>
                  <a:pt x="4370589" y="6407332"/>
                </a:lnTo>
                <a:lnTo>
                  <a:pt x="4370589" y="6407333"/>
                </a:lnTo>
                <a:lnTo>
                  <a:pt x="4378243" y="6391549"/>
                </a:lnTo>
                <a:lnTo>
                  <a:pt x="4380008" y="6387910"/>
                </a:lnTo>
                <a:close/>
                <a:moveTo>
                  <a:pt x="4142220" y="4221391"/>
                </a:moveTo>
                <a:lnTo>
                  <a:pt x="4142220" y="4221392"/>
                </a:lnTo>
                <a:cubicBezTo>
                  <a:pt x="4142982" y="4232061"/>
                  <a:pt x="4143172" y="4243873"/>
                  <a:pt x="4147936" y="4253015"/>
                </a:cubicBezTo>
                <a:cubicBezTo>
                  <a:pt x="4160129" y="4277402"/>
                  <a:pt x="4175749" y="4300071"/>
                  <a:pt x="4187752" y="4324646"/>
                </a:cubicBezTo>
                <a:lnTo>
                  <a:pt x="4196706" y="4363891"/>
                </a:lnTo>
                <a:lnTo>
                  <a:pt x="4195944" y="4482004"/>
                </a:lnTo>
                <a:cubicBezTo>
                  <a:pt x="4193276" y="4546776"/>
                  <a:pt x="4192704" y="4612500"/>
                  <a:pt x="4135934" y="4659174"/>
                </a:cubicBezTo>
                <a:cubicBezTo>
                  <a:pt x="4131362" y="4662986"/>
                  <a:pt x="4128694" y="4671176"/>
                  <a:pt x="4127932" y="4677655"/>
                </a:cubicBezTo>
                <a:cubicBezTo>
                  <a:pt x="4124313" y="4707564"/>
                  <a:pt x="4123931" y="4738235"/>
                  <a:pt x="4118025" y="4767764"/>
                </a:cubicBezTo>
                <a:cubicBezTo>
                  <a:pt x="4115644" y="4779575"/>
                  <a:pt x="4114835" y="4790387"/>
                  <a:pt x="4116716" y="4800483"/>
                </a:cubicBezTo>
                <a:lnTo>
                  <a:pt x="4116716" y="4800484"/>
                </a:lnTo>
                <a:cubicBezTo>
                  <a:pt x="4118597" y="4810581"/>
                  <a:pt x="4123170" y="4819964"/>
                  <a:pt x="4131552" y="4828917"/>
                </a:cubicBezTo>
                <a:lnTo>
                  <a:pt x="4153733" y="4863343"/>
                </a:lnTo>
                <a:lnTo>
                  <a:pt x="4161262" y="4889275"/>
                </a:lnTo>
                <a:lnTo>
                  <a:pt x="4159557" y="4912168"/>
                </a:lnTo>
                <a:cubicBezTo>
                  <a:pt x="4157842" y="4919978"/>
                  <a:pt x="4157485" y="4927122"/>
                  <a:pt x="4158155" y="4933804"/>
                </a:cubicBezTo>
                <a:lnTo>
                  <a:pt x="4158155" y="4933805"/>
                </a:lnTo>
                <a:lnTo>
                  <a:pt x="4162914" y="4952673"/>
                </a:lnTo>
                <a:lnTo>
                  <a:pt x="4165707" y="4957454"/>
                </a:lnTo>
                <a:lnTo>
                  <a:pt x="4166985" y="4961456"/>
                </a:lnTo>
                <a:cubicBezTo>
                  <a:pt x="4171496" y="4970097"/>
                  <a:pt x="4177202" y="4978394"/>
                  <a:pt x="4182989" y="4987038"/>
                </a:cubicBezTo>
                <a:cubicBezTo>
                  <a:pt x="4194228" y="5003802"/>
                  <a:pt x="4208326" y="5022853"/>
                  <a:pt x="4209468" y="5041522"/>
                </a:cubicBezTo>
                <a:cubicBezTo>
                  <a:pt x="4210087" y="5052096"/>
                  <a:pt x="4213005" y="5062300"/>
                  <a:pt x="4216684" y="5072376"/>
                </a:cubicBezTo>
                <a:lnTo>
                  <a:pt x="4222587" y="5087441"/>
                </a:lnTo>
                <a:lnTo>
                  <a:pt x="4235615" y="5133220"/>
                </a:lnTo>
                <a:lnTo>
                  <a:pt x="4235616" y="5133225"/>
                </a:lnTo>
                <a:lnTo>
                  <a:pt x="4228901" y="5166113"/>
                </a:lnTo>
                <a:lnTo>
                  <a:pt x="4228901" y="5166114"/>
                </a:lnTo>
                <a:cubicBezTo>
                  <a:pt x="4228139" y="5167638"/>
                  <a:pt x="4228712" y="5169781"/>
                  <a:pt x="4229593" y="5172091"/>
                </a:cubicBezTo>
                <a:lnTo>
                  <a:pt x="4232139" y="5179068"/>
                </a:lnTo>
                <a:cubicBezTo>
                  <a:pt x="4235759" y="5196595"/>
                  <a:pt x="4235807" y="5213598"/>
                  <a:pt x="4231973" y="5229434"/>
                </a:cubicBezTo>
                <a:lnTo>
                  <a:pt x="4225669" y="5241089"/>
                </a:lnTo>
                <a:lnTo>
                  <a:pt x="4208517" y="5272796"/>
                </a:lnTo>
                <a:cubicBezTo>
                  <a:pt x="4196871" y="5285441"/>
                  <a:pt x="4189165" y="5298595"/>
                  <a:pt x="4184613" y="5312288"/>
                </a:cubicBezTo>
                <a:lnTo>
                  <a:pt x="4183557" y="5321350"/>
                </a:lnTo>
                <a:lnTo>
                  <a:pt x="4181083" y="5326163"/>
                </a:lnTo>
                <a:lnTo>
                  <a:pt x="4179637" y="5355014"/>
                </a:lnTo>
                <a:lnTo>
                  <a:pt x="4179637" y="5355015"/>
                </a:lnTo>
                <a:cubicBezTo>
                  <a:pt x="4180286" y="5364883"/>
                  <a:pt x="4181989" y="5375003"/>
                  <a:pt x="4184513" y="5385385"/>
                </a:cubicBezTo>
                <a:cubicBezTo>
                  <a:pt x="4187752" y="5398722"/>
                  <a:pt x="4190038" y="5412058"/>
                  <a:pt x="4192704" y="5425583"/>
                </a:cubicBezTo>
                <a:cubicBezTo>
                  <a:pt x="4196514" y="5443871"/>
                  <a:pt x="4200516" y="5462352"/>
                  <a:pt x="4204327" y="5480638"/>
                </a:cubicBezTo>
                <a:lnTo>
                  <a:pt x="4208850" y="5507668"/>
                </a:lnTo>
                <a:lnTo>
                  <a:pt x="4198232" y="5531692"/>
                </a:lnTo>
                <a:lnTo>
                  <a:pt x="4198231" y="5531693"/>
                </a:lnTo>
                <a:cubicBezTo>
                  <a:pt x="4191181" y="5537600"/>
                  <a:pt x="4187989" y="5542649"/>
                  <a:pt x="4188085" y="5547578"/>
                </a:cubicBezTo>
                <a:lnTo>
                  <a:pt x="4188085" y="5547579"/>
                </a:lnTo>
                <a:cubicBezTo>
                  <a:pt x="4188180" y="5552508"/>
                  <a:pt x="4191562" y="5557318"/>
                  <a:pt x="4197659" y="5562747"/>
                </a:cubicBezTo>
                <a:cubicBezTo>
                  <a:pt x="4240332" y="5600468"/>
                  <a:pt x="4267003" y="5646190"/>
                  <a:pt x="4268907" y="5704484"/>
                </a:cubicBezTo>
                <a:cubicBezTo>
                  <a:pt x="4269289" y="5716486"/>
                  <a:pt x="4271954" y="5728679"/>
                  <a:pt x="4274812" y="5740489"/>
                </a:cubicBezTo>
                <a:cubicBezTo>
                  <a:pt x="4276527" y="5747729"/>
                  <a:pt x="4278433" y="5756494"/>
                  <a:pt x="4283578" y="5760874"/>
                </a:cubicBezTo>
                <a:cubicBezTo>
                  <a:pt x="4322821" y="5794975"/>
                  <a:pt x="4350063" y="5837458"/>
                  <a:pt x="4371973" y="5883752"/>
                </a:cubicBezTo>
                <a:lnTo>
                  <a:pt x="4371974" y="5883757"/>
                </a:lnTo>
                <a:lnTo>
                  <a:pt x="4389877" y="5935946"/>
                </a:lnTo>
                <a:lnTo>
                  <a:pt x="4389878" y="5935950"/>
                </a:lnTo>
                <a:lnTo>
                  <a:pt x="4386259" y="5993290"/>
                </a:lnTo>
                <a:lnTo>
                  <a:pt x="4386259" y="5993291"/>
                </a:lnTo>
                <a:cubicBezTo>
                  <a:pt x="4385116" y="6004531"/>
                  <a:pt x="4385306" y="6017485"/>
                  <a:pt x="4379782" y="6026440"/>
                </a:cubicBezTo>
                <a:cubicBezTo>
                  <a:pt x="4362445" y="6054825"/>
                  <a:pt x="4343778" y="6082258"/>
                  <a:pt x="4323583" y="6108738"/>
                </a:cubicBezTo>
                <a:cubicBezTo>
                  <a:pt x="4314914" y="6120074"/>
                  <a:pt x="4309961" y="6126884"/>
                  <a:pt x="4309890" y="6133314"/>
                </a:cubicBezTo>
                <a:lnTo>
                  <a:pt x="4309890" y="6133315"/>
                </a:lnTo>
                <a:lnTo>
                  <a:pt x="4313591" y="6143190"/>
                </a:lnTo>
                <a:lnTo>
                  <a:pt x="4325486" y="6155600"/>
                </a:lnTo>
                <a:lnTo>
                  <a:pt x="4325488" y="6155603"/>
                </a:lnTo>
                <a:cubicBezTo>
                  <a:pt x="4347778" y="6175798"/>
                  <a:pt x="4359398" y="6200945"/>
                  <a:pt x="4364160" y="6228757"/>
                </a:cubicBezTo>
                <a:lnTo>
                  <a:pt x="4381497" y="6361540"/>
                </a:lnTo>
                <a:lnTo>
                  <a:pt x="4381497" y="6361539"/>
                </a:lnTo>
                <a:cubicBezTo>
                  <a:pt x="4377877" y="6317151"/>
                  <a:pt x="4371590" y="6272764"/>
                  <a:pt x="4364160" y="6228756"/>
                </a:cubicBezTo>
                <a:cubicBezTo>
                  <a:pt x="4359398" y="6200944"/>
                  <a:pt x="4347778" y="6175797"/>
                  <a:pt x="4325488" y="6155602"/>
                </a:cubicBezTo>
                <a:lnTo>
                  <a:pt x="4325486" y="6155600"/>
                </a:lnTo>
                <a:lnTo>
                  <a:pt x="4309890" y="6133315"/>
                </a:lnTo>
                <a:lnTo>
                  <a:pt x="4323583" y="6108739"/>
                </a:lnTo>
                <a:cubicBezTo>
                  <a:pt x="4343778" y="6082259"/>
                  <a:pt x="4362445" y="6054826"/>
                  <a:pt x="4379782" y="6026441"/>
                </a:cubicBezTo>
                <a:cubicBezTo>
                  <a:pt x="4385306" y="6017486"/>
                  <a:pt x="4385116" y="6004532"/>
                  <a:pt x="4386259" y="5993292"/>
                </a:cubicBezTo>
                <a:lnTo>
                  <a:pt x="4386259" y="5993290"/>
                </a:lnTo>
                <a:lnTo>
                  <a:pt x="4389712" y="5964477"/>
                </a:lnTo>
                <a:lnTo>
                  <a:pt x="4389878" y="5935950"/>
                </a:lnTo>
                <a:lnTo>
                  <a:pt x="4389878" y="5935949"/>
                </a:lnTo>
                <a:lnTo>
                  <a:pt x="4389877" y="5935946"/>
                </a:lnTo>
                <a:lnTo>
                  <a:pt x="4382997" y="5909351"/>
                </a:lnTo>
                <a:lnTo>
                  <a:pt x="4371974" y="5883757"/>
                </a:lnTo>
                <a:lnTo>
                  <a:pt x="4371973" y="5883751"/>
                </a:lnTo>
                <a:cubicBezTo>
                  <a:pt x="4350063" y="5837457"/>
                  <a:pt x="4322821" y="5794974"/>
                  <a:pt x="4283578" y="5760873"/>
                </a:cubicBezTo>
                <a:cubicBezTo>
                  <a:pt x="4278433" y="5756493"/>
                  <a:pt x="4276527" y="5747728"/>
                  <a:pt x="4274812" y="5740488"/>
                </a:cubicBezTo>
                <a:cubicBezTo>
                  <a:pt x="4271954" y="5728678"/>
                  <a:pt x="4269289" y="5716485"/>
                  <a:pt x="4268907" y="5704483"/>
                </a:cubicBezTo>
                <a:cubicBezTo>
                  <a:pt x="4267003" y="5646189"/>
                  <a:pt x="4240332" y="5600467"/>
                  <a:pt x="4197659" y="5562746"/>
                </a:cubicBezTo>
                <a:lnTo>
                  <a:pt x="4188085" y="5547578"/>
                </a:lnTo>
                <a:lnTo>
                  <a:pt x="4198231" y="5531694"/>
                </a:lnTo>
                <a:lnTo>
                  <a:pt x="4198232" y="5531692"/>
                </a:lnTo>
                <a:lnTo>
                  <a:pt x="4206630" y="5520422"/>
                </a:lnTo>
                <a:lnTo>
                  <a:pt x="4208850" y="5507668"/>
                </a:lnTo>
                <a:lnTo>
                  <a:pt x="4208850" y="5507667"/>
                </a:lnTo>
                <a:cubicBezTo>
                  <a:pt x="4208803" y="5498832"/>
                  <a:pt x="4206231" y="5489497"/>
                  <a:pt x="4204327" y="5480637"/>
                </a:cubicBezTo>
                <a:cubicBezTo>
                  <a:pt x="4200516" y="5462351"/>
                  <a:pt x="4196514" y="5443870"/>
                  <a:pt x="4192704" y="5425582"/>
                </a:cubicBezTo>
                <a:cubicBezTo>
                  <a:pt x="4190038" y="5412057"/>
                  <a:pt x="4187752" y="5398721"/>
                  <a:pt x="4184513" y="5385384"/>
                </a:cubicBezTo>
                <a:lnTo>
                  <a:pt x="4179637" y="5355014"/>
                </a:lnTo>
                <a:lnTo>
                  <a:pt x="4183557" y="5321350"/>
                </a:lnTo>
                <a:lnTo>
                  <a:pt x="4208517" y="5272797"/>
                </a:lnTo>
                <a:lnTo>
                  <a:pt x="4225669" y="5241089"/>
                </a:lnTo>
                <a:lnTo>
                  <a:pt x="4231973" y="5229433"/>
                </a:lnTo>
                <a:lnTo>
                  <a:pt x="4232139" y="5179068"/>
                </a:lnTo>
                <a:lnTo>
                  <a:pt x="4232139" y="5179067"/>
                </a:lnTo>
                <a:cubicBezTo>
                  <a:pt x="4231663" y="5176876"/>
                  <a:pt x="4230473" y="5174400"/>
                  <a:pt x="4229593" y="5172090"/>
                </a:cubicBezTo>
                <a:lnTo>
                  <a:pt x="4228901" y="5166114"/>
                </a:lnTo>
                <a:lnTo>
                  <a:pt x="4235616" y="5133225"/>
                </a:lnTo>
                <a:lnTo>
                  <a:pt x="4235616" y="5133224"/>
                </a:lnTo>
                <a:lnTo>
                  <a:pt x="4235615" y="5133220"/>
                </a:lnTo>
                <a:lnTo>
                  <a:pt x="4228473" y="5102461"/>
                </a:lnTo>
                <a:lnTo>
                  <a:pt x="4222587" y="5087441"/>
                </a:lnTo>
                <a:lnTo>
                  <a:pt x="4222582" y="5087423"/>
                </a:lnTo>
                <a:cubicBezTo>
                  <a:pt x="4216496" y="5072411"/>
                  <a:pt x="4210397" y="5057381"/>
                  <a:pt x="4209468" y="5041521"/>
                </a:cubicBezTo>
                <a:cubicBezTo>
                  <a:pt x="4208326" y="5022852"/>
                  <a:pt x="4194228" y="5003801"/>
                  <a:pt x="4182989" y="4987037"/>
                </a:cubicBezTo>
                <a:lnTo>
                  <a:pt x="4165707" y="4957454"/>
                </a:lnTo>
                <a:lnTo>
                  <a:pt x="4158155" y="4933805"/>
                </a:lnTo>
                <a:lnTo>
                  <a:pt x="4159557" y="4912169"/>
                </a:lnTo>
                <a:cubicBezTo>
                  <a:pt x="4161319" y="4904358"/>
                  <a:pt x="4161831" y="4896714"/>
                  <a:pt x="4161262" y="4889276"/>
                </a:cubicBezTo>
                <a:lnTo>
                  <a:pt x="4161262" y="4889275"/>
                </a:lnTo>
                <a:lnTo>
                  <a:pt x="4156484" y="4867614"/>
                </a:lnTo>
                <a:lnTo>
                  <a:pt x="4153733" y="4863343"/>
                </a:lnTo>
                <a:lnTo>
                  <a:pt x="4151983" y="4857317"/>
                </a:lnTo>
                <a:cubicBezTo>
                  <a:pt x="4146840" y="4847214"/>
                  <a:pt x="4139839" y="4837703"/>
                  <a:pt x="4131552" y="4828916"/>
                </a:cubicBezTo>
                <a:lnTo>
                  <a:pt x="4116716" y="4800483"/>
                </a:lnTo>
                <a:lnTo>
                  <a:pt x="4118025" y="4767765"/>
                </a:lnTo>
                <a:cubicBezTo>
                  <a:pt x="4123931" y="4738236"/>
                  <a:pt x="4124313" y="4707565"/>
                  <a:pt x="4127932" y="4677656"/>
                </a:cubicBezTo>
                <a:cubicBezTo>
                  <a:pt x="4128694" y="4671177"/>
                  <a:pt x="4131362" y="4662987"/>
                  <a:pt x="4135934" y="4659175"/>
                </a:cubicBezTo>
                <a:cubicBezTo>
                  <a:pt x="4192704" y="4612501"/>
                  <a:pt x="4193276" y="4546777"/>
                  <a:pt x="4195944" y="4482005"/>
                </a:cubicBezTo>
                <a:cubicBezTo>
                  <a:pt x="4197659" y="4442762"/>
                  <a:pt x="4197659" y="4403326"/>
                  <a:pt x="4196706" y="4363891"/>
                </a:cubicBezTo>
                <a:lnTo>
                  <a:pt x="4196706" y="4363890"/>
                </a:lnTo>
                <a:cubicBezTo>
                  <a:pt x="4196514" y="4350554"/>
                  <a:pt x="4193466" y="4336457"/>
                  <a:pt x="4187752" y="4324645"/>
                </a:cubicBezTo>
                <a:cubicBezTo>
                  <a:pt x="4175749" y="4300070"/>
                  <a:pt x="4160129" y="4277401"/>
                  <a:pt x="4147936" y="4253014"/>
                </a:cubicBezTo>
                <a:close/>
                <a:moveTo>
                  <a:pt x="4211111" y="2836172"/>
                </a:moveTo>
                <a:lnTo>
                  <a:pt x="4202421" y="2848793"/>
                </a:lnTo>
                <a:cubicBezTo>
                  <a:pt x="4197421" y="2865010"/>
                  <a:pt x="4191562" y="2881307"/>
                  <a:pt x="4186816" y="2897785"/>
                </a:cubicBezTo>
                <a:lnTo>
                  <a:pt x="4185787" y="2903551"/>
                </a:lnTo>
                <a:lnTo>
                  <a:pt x="4182513" y="2914328"/>
                </a:lnTo>
                <a:lnTo>
                  <a:pt x="4177882" y="2947858"/>
                </a:lnTo>
                <a:lnTo>
                  <a:pt x="4177881" y="2947862"/>
                </a:lnTo>
                <a:lnTo>
                  <a:pt x="4177881" y="2947863"/>
                </a:lnTo>
                <a:cubicBezTo>
                  <a:pt x="4177512" y="2959157"/>
                  <a:pt x="4178512" y="2970576"/>
                  <a:pt x="4181465" y="2982149"/>
                </a:cubicBezTo>
                <a:lnTo>
                  <a:pt x="4193158" y="3077402"/>
                </a:lnTo>
                <a:lnTo>
                  <a:pt x="4180703" y="3172654"/>
                </a:lnTo>
                <a:cubicBezTo>
                  <a:pt x="4154794" y="3276480"/>
                  <a:pt x="4127362" y="3380305"/>
                  <a:pt x="4133076" y="3489467"/>
                </a:cubicBezTo>
                <a:cubicBezTo>
                  <a:pt x="4134028" y="3507563"/>
                  <a:pt x="4122407" y="3529090"/>
                  <a:pt x="4110977" y="3544713"/>
                </a:cubicBezTo>
                <a:cubicBezTo>
                  <a:pt x="4100119" y="3559668"/>
                  <a:pt x="4094260" y="3566812"/>
                  <a:pt x="4093355" y="3574408"/>
                </a:cubicBezTo>
                <a:lnTo>
                  <a:pt x="4093355" y="3574409"/>
                </a:lnTo>
                <a:cubicBezTo>
                  <a:pt x="4092450" y="3582005"/>
                  <a:pt x="4096499" y="3590054"/>
                  <a:pt x="4105453" y="3606818"/>
                </a:cubicBezTo>
                <a:cubicBezTo>
                  <a:pt x="4109835" y="3614820"/>
                  <a:pt x="4112501" y="3624726"/>
                  <a:pt x="4118979" y="3630633"/>
                </a:cubicBezTo>
                <a:lnTo>
                  <a:pt x="4136708" y="3654416"/>
                </a:lnTo>
                <a:lnTo>
                  <a:pt x="4140382" y="3668940"/>
                </a:lnTo>
                <a:lnTo>
                  <a:pt x="4143220" y="3680164"/>
                </a:lnTo>
                <a:lnTo>
                  <a:pt x="4139172" y="3734837"/>
                </a:lnTo>
                <a:lnTo>
                  <a:pt x="4139172" y="3734838"/>
                </a:lnTo>
                <a:cubicBezTo>
                  <a:pt x="4138220" y="3741316"/>
                  <a:pt x="4136886" y="3749126"/>
                  <a:pt x="4139554" y="3754653"/>
                </a:cubicBezTo>
                <a:lnTo>
                  <a:pt x="4145911" y="3789776"/>
                </a:lnTo>
                <a:lnTo>
                  <a:pt x="4130980" y="3822472"/>
                </a:lnTo>
                <a:cubicBezTo>
                  <a:pt x="4123932" y="3831902"/>
                  <a:pt x="4118312" y="3842046"/>
                  <a:pt x="4116645" y="3852619"/>
                </a:cubicBezTo>
                <a:lnTo>
                  <a:pt x="4116645" y="3852620"/>
                </a:lnTo>
                <a:lnTo>
                  <a:pt x="4117425" y="3868764"/>
                </a:lnTo>
                <a:lnTo>
                  <a:pt x="4126028" y="3885337"/>
                </a:lnTo>
                <a:lnTo>
                  <a:pt x="4126028" y="3885339"/>
                </a:lnTo>
                <a:cubicBezTo>
                  <a:pt x="4135744" y="3897722"/>
                  <a:pt x="4143150" y="3910319"/>
                  <a:pt x="4148409" y="3923125"/>
                </a:cubicBezTo>
                <a:lnTo>
                  <a:pt x="4157913" y="3962160"/>
                </a:lnTo>
                <a:lnTo>
                  <a:pt x="4142221" y="4043838"/>
                </a:lnTo>
                <a:lnTo>
                  <a:pt x="4142220" y="4043839"/>
                </a:lnTo>
                <a:cubicBezTo>
                  <a:pt x="4133457" y="4063842"/>
                  <a:pt x="4128075" y="4083702"/>
                  <a:pt x="4127099" y="4103825"/>
                </a:cubicBezTo>
                <a:lnTo>
                  <a:pt x="4127099" y="4103826"/>
                </a:lnTo>
                <a:lnTo>
                  <a:pt x="4129066" y="4134256"/>
                </a:lnTo>
                <a:lnTo>
                  <a:pt x="4138410" y="4165382"/>
                </a:lnTo>
                <a:lnTo>
                  <a:pt x="4138410" y="4165384"/>
                </a:lnTo>
                <a:lnTo>
                  <a:pt x="4142315" y="4192388"/>
                </a:lnTo>
                <a:lnTo>
                  <a:pt x="4142315" y="4192387"/>
                </a:lnTo>
                <a:cubicBezTo>
                  <a:pt x="4142411" y="4182767"/>
                  <a:pt x="4141839" y="4173480"/>
                  <a:pt x="4138410" y="4165383"/>
                </a:cubicBezTo>
                <a:lnTo>
                  <a:pt x="4138410" y="4165382"/>
                </a:lnTo>
                <a:lnTo>
                  <a:pt x="4127099" y="4103826"/>
                </a:lnTo>
                <a:lnTo>
                  <a:pt x="4142220" y="4043840"/>
                </a:lnTo>
                <a:lnTo>
                  <a:pt x="4142221" y="4043838"/>
                </a:lnTo>
                <a:lnTo>
                  <a:pt x="4155523" y="4002410"/>
                </a:lnTo>
                <a:lnTo>
                  <a:pt x="4157913" y="3962160"/>
                </a:lnTo>
                <a:lnTo>
                  <a:pt x="4157913" y="3962159"/>
                </a:lnTo>
                <a:cubicBezTo>
                  <a:pt x="4155651" y="3935727"/>
                  <a:pt x="4145460" y="3910104"/>
                  <a:pt x="4126028" y="3885338"/>
                </a:cubicBezTo>
                <a:lnTo>
                  <a:pt x="4126028" y="3885337"/>
                </a:lnTo>
                <a:lnTo>
                  <a:pt x="4116645" y="3852620"/>
                </a:lnTo>
                <a:lnTo>
                  <a:pt x="4130980" y="3822473"/>
                </a:lnTo>
                <a:cubicBezTo>
                  <a:pt x="4139172" y="3811614"/>
                  <a:pt x="4144316" y="3800897"/>
                  <a:pt x="4145911" y="3789777"/>
                </a:cubicBezTo>
                <a:lnTo>
                  <a:pt x="4145911" y="3789776"/>
                </a:lnTo>
                <a:cubicBezTo>
                  <a:pt x="4147507" y="3778655"/>
                  <a:pt x="4145554" y="3767130"/>
                  <a:pt x="4139554" y="3754652"/>
                </a:cubicBezTo>
                <a:lnTo>
                  <a:pt x="4139172" y="3734838"/>
                </a:lnTo>
                <a:lnTo>
                  <a:pt x="4143220" y="3680164"/>
                </a:lnTo>
                <a:lnTo>
                  <a:pt x="4143220" y="3680163"/>
                </a:lnTo>
                <a:lnTo>
                  <a:pt x="4140382" y="3668940"/>
                </a:lnTo>
                <a:lnTo>
                  <a:pt x="4136708" y="3654416"/>
                </a:lnTo>
                <a:lnTo>
                  <a:pt x="4136708" y="3654416"/>
                </a:lnTo>
                <a:lnTo>
                  <a:pt x="4136708" y="3654415"/>
                </a:lnTo>
                <a:cubicBezTo>
                  <a:pt x="4132898" y="3646123"/>
                  <a:pt x="4127219" y="3638157"/>
                  <a:pt x="4118979" y="3630632"/>
                </a:cubicBezTo>
                <a:cubicBezTo>
                  <a:pt x="4112501" y="3624725"/>
                  <a:pt x="4109835" y="3614819"/>
                  <a:pt x="4105453" y="3606817"/>
                </a:cubicBezTo>
                <a:cubicBezTo>
                  <a:pt x="4100976" y="3598435"/>
                  <a:pt x="4097725" y="3592232"/>
                  <a:pt x="4095707" y="3587174"/>
                </a:cubicBezTo>
                <a:lnTo>
                  <a:pt x="4093355" y="3574408"/>
                </a:lnTo>
                <a:lnTo>
                  <a:pt x="4098434" y="3562321"/>
                </a:lnTo>
                <a:cubicBezTo>
                  <a:pt x="4101369" y="3557716"/>
                  <a:pt x="4105548" y="3552191"/>
                  <a:pt x="4110977" y="3544714"/>
                </a:cubicBezTo>
                <a:cubicBezTo>
                  <a:pt x="4122407" y="3529091"/>
                  <a:pt x="4134028" y="3507564"/>
                  <a:pt x="4133076" y="3489468"/>
                </a:cubicBezTo>
                <a:cubicBezTo>
                  <a:pt x="4127362" y="3380306"/>
                  <a:pt x="4154794" y="3276481"/>
                  <a:pt x="4180703" y="3172655"/>
                </a:cubicBezTo>
                <a:cubicBezTo>
                  <a:pt x="4188705" y="3140650"/>
                  <a:pt x="4192943" y="3109026"/>
                  <a:pt x="4193158" y="3077402"/>
                </a:cubicBezTo>
                <a:lnTo>
                  <a:pt x="4193158" y="3077401"/>
                </a:lnTo>
                <a:cubicBezTo>
                  <a:pt x="4193372" y="3045777"/>
                  <a:pt x="4189562" y="3014153"/>
                  <a:pt x="4181465" y="2982148"/>
                </a:cubicBezTo>
                <a:lnTo>
                  <a:pt x="4177881" y="2947863"/>
                </a:lnTo>
                <a:lnTo>
                  <a:pt x="4177882" y="2947858"/>
                </a:lnTo>
                <a:lnTo>
                  <a:pt x="4185787" y="2903551"/>
                </a:lnTo>
                <a:lnTo>
                  <a:pt x="4202421" y="2848794"/>
                </a:lnTo>
                <a:cubicBezTo>
                  <a:pt x="4203754" y="2844317"/>
                  <a:pt x="4207040" y="2839983"/>
                  <a:pt x="4211111" y="2836173"/>
                </a:cubicBezTo>
                <a:close/>
                <a:moveTo>
                  <a:pt x="3726625" y="1508458"/>
                </a:moveTo>
                <a:lnTo>
                  <a:pt x="3698531" y="1596214"/>
                </a:lnTo>
                <a:cubicBezTo>
                  <a:pt x="3696054" y="1604979"/>
                  <a:pt x="3697579" y="1615837"/>
                  <a:pt x="3700436" y="1624981"/>
                </a:cubicBezTo>
                <a:cubicBezTo>
                  <a:pt x="3710152" y="1656224"/>
                  <a:pt x="3734537" y="1676037"/>
                  <a:pt x="3757017" y="1697754"/>
                </a:cubicBezTo>
                <a:cubicBezTo>
                  <a:pt x="3766924" y="1707280"/>
                  <a:pt x="3773972" y="1720424"/>
                  <a:pt x="3779686" y="1733189"/>
                </a:cubicBezTo>
                <a:cubicBezTo>
                  <a:pt x="3794357" y="1766336"/>
                  <a:pt x="3807501" y="1800247"/>
                  <a:pt x="3821407" y="1833776"/>
                </a:cubicBezTo>
                <a:cubicBezTo>
                  <a:pt x="3822741" y="1837014"/>
                  <a:pt x="3826170" y="1839680"/>
                  <a:pt x="3829028" y="1842159"/>
                </a:cubicBezTo>
                <a:cubicBezTo>
                  <a:pt x="3859129" y="1866923"/>
                  <a:pt x="3889418" y="1891498"/>
                  <a:pt x="3919519" y="1916455"/>
                </a:cubicBezTo>
                <a:cubicBezTo>
                  <a:pt x="3925233" y="1921217"/>
                  <a:pt x="3929425" y="1928077"/>
                  <a:pt x="3934949" y="1933220"/>
                </a:cubicBezTo>
                <a:cubicBezTo>
                  <a:pt x="3942569" y="1940460"/>
                  <a:pt x="3949810" y="1949604"/>
                  <a:pt x="3958954" y="1953414"/>
                </a:cubicBezTo>
                <a:cubicBezTo>
                  <a:pt x="3987719" y="1965225"/>
                  <a:pt x="4000103" y="1987895"/>
                  <a:pt x="4005437" y="2016470"/>
                </a:cubicBezTo>
                <a:cubicBezTo>
                  <a:pt x="4010390" y="2042571"/>
                  <a:pt x="4014582" y="2068670"/>
                  <a:pt x="4020296" y="2094579"/>
                </a:cubicBezTo>
                <a:cubicBezTo>
                  <a:pt x="4027154" y="2126202"/>
                  <a:pt x="4034584" y="2157637"/>
                  <a:pt x="4042967" y="2188880"/>
                </a:cubicBezTo>
                <a:cubicBezTo>
                  <a:pt x="4046587" y="2202405"/>
                  <a:pt x="4050777" y="2216693"/>
                  <a:pt x="4058207" y="2228315"/>
                </a:cubicBezTo>
                <a:cubicBezTo>
                  <a:pt x="4078782" y="2260891"/>
                  <a:pt x="4092688" y="2295754"/>
                  <a:pt x="4087164" y="2334045"/>
                </a:cubicBezTo>
                <a:cubicBezTo>
                  <a:pt x="4082782" y="2364716"/>
                  <a:pt x="4094022" y="2390435"/>
                  <a:pt x="4111549" y="2409486"/>
                </a:cubicBezTo>
                <a:cubicBezTo>
                  <a:pt x="4119503" y="2418155"/>
                  <a:pt x="4125016" y="2426977"/>
                  <a:pt x="4128650" y="2435913"/>
                </a:cubicBezTo>
                <a:lnTo>
                  <a:pt x="4134481" y="2463018"/>
                </a:lnTo>
                <a:lnTo>
                  <a:pt x="4125839" y="2518262"/>
                </a:lnTo>
                <a:lnTo>
                  <a:pt x="4125838" y="2518264"/>
                </a:lnTo>
                <a:cubicBezTo>
                  <a:pt x="4123171" y="2527790"/>
                  <a:pt x="4122027" y="2536457"/>
                  <a:pt x="4122194" y="2545006"/>
                </a:cubicBezTo>
                <a:lnTo>
                  <a:pt x="4122194" y="2545007"/>
                </a:lnTo>
                <a:cubicBezTo>
                  <a:pt x="4122360" y="2553556"/>
                  <a:pt x="4123837" y="2561986"/>
                  <a:pt x="4126408" y="2571035"/>
                </a:cubicBezTo>
                <a:cubicBezTo>
                  <a:pt x="4138410" y="2612946"/>
                  <a:pt x="4170987" y="2640951"/>
                  <a:pt x="4199563" y="2668002"/>
                </a:cubicBezTo>
                <a:cubicBezTo>
                  <a:pt x="4223947" y="2691055"/>
                  <a:pt x="4237663" y="2716964"/>
                  <a:pt x="4247953" y="2745349"/>
                </a:cubicBezTo>
                <a:lnTo>
                  <a:pt x="4247954" y="2745352"/>
                </a:lnTo>
                <a:lnTo>
                  <a:pt x="4253873" y="2778006"/>
                </a:lnTo>
                <a:lnTo>
                  <a:pt x="4253453" y="2785440"/>
                </a:lnTo>
                <a:lnTo>
                  <a:pt x="4243374" y="2811780"/>
                </a:lnTo>
                <a:lnTo>
                  <a:pt x="4243371" y="2811787"/>
                </a:lnTo>
                <a:lnTo>
                  <a:pt x="4243372" y="2811787"/>
                </a:lnTo>
                <a:lnTo>
                  <a:pt x="4243374" y="2811780"/>
                </a:lnTo>
                <a:lnTo>
                  <a:pt x="4253025" y="2793023"/>
                </a:lnTo>
                <a:lnTo>
                  <a:pt x="4253453" y="2785440"/>
                </a:lnTo>
                <a:lnTo>
                  <a:pt x="4254654" y="2782305"/>
                </a:lnTo>
                <a:lnTo>
                  <a:pt x="4253873" y="2778006"/>
                </a:lnTo>
                <a:lnTo>
                  <a:pt x="4254284" y="2770758"/>
                </a:lnTo>
                <a:lnTo>
                  <a:pt x="4247954" y="2745352"/>
                </a:lnTo>
                <a:lnTo>
                  <a:pt x="4247953" y="2745348"/>
                </a:lnTo>
                <a:cubicBezTo>
                  <a:pt x="4237663" y="2716963"/>
                  <a:pt x="4223947" y="2691054"/>
                  <a:pt x="4199563" y="2668001"/>
                </a:cubicBezTo>
                <a:cubicBezTo>
                  <a:pt x="4170987" y="2640950"/>
                  <a:pt x="4138410" y="2612945"/>
                  <a:pt x="4126408" y="2571034"/>
                </a:cubicBezTo>
                <a:lnTo>
                  <a:pt x="4122194" y="2545007"/>
                </a:lnTo>
                <a:lnTo>
                  <a:pt x="4125838" y="2518265"/>
                </a:lnTo>
                <a:lnTo>
                  <a:pt x="4125839" y="2518262"/>
                </a:lnTo>
                <a:lnTo>
                  <a:pt x="4132419" y="2490551"/>
                </a:lnTo>
                <a:lnTo>
                  <a:pt x="4134481" y="2463018"/>
                </a:lnTo>
                <a:lnTo>
                  <a:pt x="4134481" y="2463017"/>
                </a:lnTo>
                <a:cubicBezTo>
                  <a:pt x="4133600" y="2444777"/>
                  <a:pt x="4127457" y="2426822"/>
                  <a:pt x="4111549" y="2409485"/>
                </a:cubicBezTo>
                <a:cubicBezTo>
                  <a:pt x="4094022" y="2390434"/>
                  <a:pt x="4082782" y="2364715"/>
                  <a:pt x="4087164" y="2334044"/>
                </a:cubicBezTo>
                <a:cubicBezTo>
                  <a:pt x="4092688" y="2295753"/>
                  <a:pt x="4078782" y="2260890"/>
                  <a:pt x="4058207" y="2228314"/>
                </a:cubicBezTo>
                <a:cubicBezTo>
                  <a:pt x="4050777" y="2216692"/>
                  <a:pt x="4046587" y="2202404"/>
                  <a:pt x="4042967" y="2188879"/>
                </a:cubicBezTo>
                <a:cubicBezTo>
                  <a:pt x="4034584" y="2157636"/>
                  <a:pt x="4027154" y="2126201"/>
                  <a:pt x="4020296" y="2094578"/>
                </a:cubicBezTo>
                <a:cubicBezTo>
                  <a:pt x="4014582" y="2068669"/>
                  <a:pt x="4010390" y="2042570"/>
                  <a:pt x="4005437" y="2016469"/>
                </a:cubicBezTo>
                <a:cubicBezTo>
                  <a:pt x="4000103" y="1987894"/>
                  <a:pt x="3987719" y="1965224"/>
                  <a:pt x="3958954" y="1953413"/>
                </a:cubicBezTo>
                <a:cubicBezTo>
                  <a:pt x="3949810" y="1949603"/>
                  <a:pt x="3942569" y="1940459"/>
                  <a:pt x="3934949" y="1933219"/>
                </a:cubicBezTo>
                <a:cubicBezTo>
                  <a:pt x="3929425" y="1928076"/>
                  <a:pt x="3925233" y="1921216"/>
                  <a:pt x="3919519" y="1916454"/>
                </a:cubicBezTo>
                <a:cubicBezTo>
                  <a:pt x="3889418" y="1891497"/>
                  <a:pt x="3859129" y="1866922"/>
                  <a:pt x="3829028" y="1842158"/>
                </a:cubicBezTo>
                <a:cubicBezTo>
                  <a:pt x="3826170" y="1839679"/>
                  <a:pt x="3822741" y="1837013"/>
                  <a:pt x="3821407" y="1833775"/>
                </a:cubicBezTo>
                <a:cubicBezTo>
                  <a:pt x="3807501" y="1800246"/>
                  <a:pt x="3794358" y="1766335"/>
                  <a:pt x="3779686" y="1733188"/>
                </a:cubicBezTo>
                <a:cubicBezTo>
                  <a:pt x="3773972" y="1720423"/>
                  <a:pt x="3766924" y="1707279"/>
                  <a:pt x="3757018" y="1697753"/>
                </a:cubicBezTo>
                <a:cubicBezTo>
                  <a:pt x="3734538" y="1676036"/>
                  <a:pt x="3710152" y="1656223"/>
                  <a:pt x="3700436" y="1624980"/>
                </a:cubicBezTo>
                <a:cubicBezTo>
                  <a:pt x="3697580" y="1615836"/>
                  <a:pt x="3696055" y="1604978"/>
                  <a:pt x="3698532" y="1596213"/>
                </a:cubicBezTo>
                <a:close/>
                <a:moveTo>
                  <a:pt x="3745230" y="1459073"/>
                </a:moveTo>
                <a:lnTo>
                  <a:pt x="3745229" y="1459074"/>
                </a:lnTo>
                <a:lnTo>
                  <a:pt x="3736012" y="1481572"/>
                </a:lnTo>
                <a:close/>
                <a:moveTo>
                  <a:pt x="3764423" y="1268758"/>
                </a:moveTo>
                <a:cubicBezTo>
                  <a:pt x="3764875" y="1275402"/>
                  <a:pt x="3766447" y="1281689"/>
                  <a:pt x="3769590" y="1286070"/>
                </a:cubicBezTo>
                <a:cubicBezTo>
                  <a:pt x="3784163" y="1306930"/>
                  <a:pt x="3790403" y="1328553"/>
                  <a:pt x="3791927" y="1350628"/>
                </a:cubicBezTo>
                <a:lnTo>
                  <a:pt x="3786333" y="1413840"/>
                </a:lnTo>
                <a:lnTo>
                  <a:pt x="3791928" y="1350627"/>
                </a:lnTo>
                <a:cubicBezTo>
                  <a:pt x="3790403" y="1328552"/>
                  <a:pt x="3784164" y="1306930"/>
                  <a:pt x="3769590" y="1286069"/>
                </a:cubicBezTo>
                <a:close/>
                <a:moveTo>
                  <a:pt x="3706152" y="773035"/>
                </a:moveTo>
                <a:lnTo>
                  <a:pt x="3706152" y="773036"/>
                </a:lnTo>
                <a:cubicBezTo>
                  <a:pt x="3708438" y="800277"/>
                  <a:pt x="3711676" y="827330"/>
                  <a:pt x="3714152" y="854380"/>
                </a:cubicBezTo>
                <a:cubicBezTo>
                  <a:pt x="3716438" y="878957"/>
                  <a:pt x="3717200" y="903723"/>
                  <a:pt x="3745205" y="915344"/>
                </a:cubicBezTo>
                <a:cubicBezTo>
                  <a:pt x="3749587" y="917060"/>
                  <a:pt x="3752825" y="922774"/>
                  <a:pt x="3755683" y="927156"/>
                </a:cubicBezTo>
                <a:cubicBezTo>
                  <a:pt x="3799691" y="994786"/>
                  <a:pt x="3798547" y="1030981"/>
                  <a:pt x="3752063" y="1097088"/>
                </a:cubicBezTo>
                <a:cubicBezTo>
                  <a:pt x="3747301" y="1103946"/>
                  <a:pt x="3743871" y="1118614"/>
                  <a:pt x="3747681" y="1123186"/>
                </a:cubicBezTo>
                <a:cubicBezTo>
                  <a:pt x="3763493" y="1142618"/>
                  <a:pt x="3770542" y="1162954"/>
                  <a:pt x="3772400" y="1184029"/>
                </a:cubicBezTo>
                <a:cubicBezTo>
                  <a:pt x="3770542" y="1162954"/>
                  <a:pt x="3763494" y="1142617"/>
                  <a:pt x="3747682" y="1123185"/>
                </a:cubicBezTo>
                <a:cubicBezTo>
                  <a:pt x="3743872" y="1118613"/>
                  <a:pt x="3747302" y="1103945"/>
                  <a:pt x="3752064" y="1097087"/>
                </a:cubicBezTo>
                <a:cubicBezTo>
                  <a:pt x="3798548" y="1030980"/>
                  <a:pt x="3799692" y="994785"/>
                  <a:pt x="3755684" y="927155"/>
                </a:cubicBezTo>
                <a:cubicBezTo>
                  <a:pt x="3752826" y="922773"/>
                  <a:pt x="3749588" y="917059"/>
                  <a:pt x="3745206" y="915343"/>
                </a:cubicBezTo>
                <a:cubicBezTo>
                  <a:pt x="3717200" y="903722"/>
                  <a:pt x="3716438" y="878956"/>
                  <a:pt x="3714152" y="854379"/>
                </a:cubicBezTo>
                <a:close/>
                <a:moveTo>
                  <a:pt x="3761553" y="517851"/>
                </a:moveTo>
                <a:lnTo>
                  <a:pt x="3752635" y="556048"/>
                </a:lnTo>
                <a:cubicBezTo>
                  <a:pt x="3750539" y="564049"/>
                  <a:pt x="3745015" y="572623"/>
                  <a:pt x="3746157" y="580051"/>
                </a:cubicBezTo>
                <a:cubicBezTo>
                  <a:pt x="3749491" y="601579"/>
                  <a:pt x="3747062" y="622201"/>
                  <a:pt x="3742776" y="642538"/>
                </a:cubicBezTo>
                <a:lnTo>
                  <a:pt x="3730253" y="694928"/>
                </a:lnTo>
                <a:lnTo>
                  <a:pt x="3742777" y="642537"/>
                </a:lnTo>
                <a:cubicBezTo>
                  <a:pt x="3747063" y="622201"/>
                  <a:pt x="3749492" y="601578"/>
                  <a:pt x="3746158" y="580050"/>
                </a:cubicBezTo>
                <a:cubicBezTo>
                  <a:pt x="3745016" y="572622"/>
                  <a:pt x="3750540" y="564048"/>
                  <a:pt x="3752636" y="556047"/>
                </a:cubicBezTo>
                <a:close/>
                <a:moveTo>
                  <a:pt x="3774848" y="298169"/>
                </a:moveTo>
                <a:lnTo>
                  <a:pt x="3760065" y="313534"/>
                </a:lnTo>
                <a:cubicBezTo>
                  <a:pt x="3755873" y="316390"/>
                  <a:pt x="3758159" y="330299"/>
                  <a:pt x="3759493" y="338871"/>
                </a:cubicBezTo>
                <a:lnTo>
                  <a:pt x="3759500" y="338900"/>
                </a:lnTo>
                <a:lnTo>
                  <a:pt x="3769400" y="395640"/>
                </a:lnTo>
                <a:lnTo>
                  <a:pt x="3765590" y="367328"/>
                </a:lnTo>
                <a:lnTo>
                  <a:pt x="3759500" y="338900"/>
                </a:lnTo>
                <a:lnTo>
                  <a:pt x="3759494" y="338870"/>
                </a:lnTo>
                <a:cubicBezTo>
                  <a:pt x="3758160" y="330298"/>
                  <a:pt x="3755874" y="316389"/>
                  <a:pt x="3760066" y="313533"/>
                </a:cubicBezTo>
                <a:close/>
                <a:moveTo>
                  <a:pt x="3782393" y="281568"/>
                </a:moveTo>
                <a:lnTo>
                  <a:pt x="3777498" y="295415"/>
                </a:lnTo>
                <a:lnTo>
                  <a:pt x="3777499" y="295415"/>
                </a:lnTo>
                <a:close/>
                <a:moveTo>
                  <a:pt x="3769073" y="24486"/>
                </a:moveTo>
                <a:lnTo>
                  <a:pt x="3766810" y="74129"/>
                </a:lnTo>
                <a:cubicBezTo>
                  <a:pt x="3767733" y="91492"/>
                  <a:pt x="3770043" y="108703"/>
                  <a:pt x="3772734" y="125861"/>
                </a:cubicBezTo>
                <a:lnTo>
                  <a:pt x="3777129" y="153387"/>
                </a:lnTo>
                <a:lnTo>
                  <a:pt x="3785402" y="228944"/>
                </a:lnTo>
                <a:lnTo>
                  <a:pt x="3780943" y="177271"/>
                </a:lnTo>
                <a:lnTo>
                  <a:pt x="3777129" y="153387"/>
                </a:lnTo>
                <a:lnTo>
                  <a:pt x="3776930" y="151569"/>
                </a:lnTo>
                <a:cubicBezTo>
                  <a:pt x="3772700" y="125876"/>
                  <a:pt x="3768195" y="100174"/>
                  <a:pt x="3766811" y="74129"/>
                </a:cubicBezTo>
                <a:close/>
                <a:moveTo>
                  <a:pt x="3766492" y="0"/>
                </a:moveTo>
                <a:lnTo>
                  <a:pt x="4230600" y="0"/>
                </a:lnTo>
                <a:lnTo>
                  <a:pt x="4229473" y="2817"/>
                </a:lnTo>
                <a:cubicBezTo>
                  <a:pt x="4221092" y="21486"/>
                  <a:pt x="4218423" y="43012"/>
                  <a:pt x="4215375" y="63587"/>
                </a:cubicBezTo>
                <a:cubicBezTo>
                  <a:pt x="4209851" y="101308"/>
                  <a:pt x="4206421" y="139219"/>
                  <a:pt x="4201468" y="176939"/>
                </a:cubicBezTo>
                <a:cubicBezTo>
                  <a:pt x="4200325" y="184941"/>
                  <a:pt x="4198231" y="194085"/>
                  <a:pt x="4193466" y="200182"/>
                </a:cubicBezTo>
                <a:cubicBezTo>
                  <a:pt x="4161461" y="241901"/>
                  <a:pt x="4152508" y="292579"/>
                  <a:pt x="4155554" y="340774"/>
                </a:cubicBezTo>
                <a:cubicBezTo>
                  <a:pt x="4157843" y="378686"/>
                  <a:pt x="4159557" y="415835"/>
                  <a:pt x="4156319" y="453364"/>
                </a:cubicBezTo>
                <a:cubicBezTo>
                  <a:pt x="4156127" y="456222"/>
                  <a:pt x="4156509" y="460032"/>
                  <a:pt x="4158033" y="462126"/>
                </a:cubicBezTo>
                <a:cubicBezTo>
                  <a:pt x="4168129" y="475081"/>
                  <a:pt x="4168891" y="488607"/>
                  <a:pt x="4170605" y="505182"/>
                </a:cubicBezTo>
                <a:cubicBezTo>
                  <a:pt x="4173083" y="528615"/>
                  <a:pt x="4171367" y="550141"/>
                  <a:pt x="4167177" y="571860"/>
                </a:cubicBezTo>
                <a:cubicBezTo>
                  <a:pt x="4164129" y="587672"/>
                  <a:pt x="4157843" y="603673"/>
                  <a:pt x="4149840" y="617772"/>
                </a:cubicBezTo>
                <a:cubicBezTo>
                  <a:pt x="4138600" y="637392"/>
                  <a:pt x="4134220" y="656255"/>
                  <a:pt x="4149078" y="674923"/>
                </a:cubicBezTo>
                <a:cubicBezTo>
                  <a:pt x="4164891" y="695116"/>
                  <a:pt x="4159367" y="717977"/>
                  <a:pt x="4159937" y="740268"/>
                </a:cubicBezTo>
                <a:cubicBezTo>
                  <a:pt x="4160129" y="749982"/>
                  <a:pt x="4159747" y="760270"/>
                  <a:pt x="4162223" y="769605"/>
                </a:cubicBezTo>
                <a:cubicBezTo>
                  <a:pt x="4169273" y="796655"/>
                  <a:pt x="4179941" y="822756"/>
                  <a:pt x="4184703" y="850189"/>
                </a:cubicBezTo>
                <a:cubicBezTo>
                  <a:pt x="4187370" y="865430"/>
                  <a:pt x="4182607" y="882384"/>
                  <a:pt x="4179179" y="898198"/>
                </a:cubicBezTo>
                <a:cubicBezTo>
                  <a:pt x="4175559" y="914200"/>
                  <a:pt x="4170035" y="930011"/>
                  <a:pt x="4164319" y="945444"/>
                </a:cubicBezTo>
                <a:cubicBezTo>
                  <a:pt x="4160509" y="955920"/>
                  <a:pt x="4156889" y="967350"/>
                  <a:pt x="4150030" y="975733"/>
                </a:cubicBezTo>
                <a:cubicBezTo>
                  <a:pt x="4134410" y="994785"/>
                  <a:pt x="4131742" y="1014406"/>
                  <a:pt x="4139934" y="1036887"/>
                </a:cubicBezTo>
                <a:cubicBezTo>
                  <a:pt x="4141268" y="1040315"/>
                  <a:pt x="4141268" y="1044315"/>
                  <a:pt x="4141458" y="1048125"/>
                </a:cubicBezTo>
                <a:cubicBezTo>
                  <a:pt x="4145458" y="1109091"/>
                  <a:pt x="4147936" y="1170051"/>
                  <a:pt x="4154032" y="1230633"/>
                </a:cubicBezTo>
                <a:cubicBezTo>
                  <a:pt x="4156509" y="1255206"/>
                  <a:pt x="4167367" y="1278829"/>
                  <a:pt x="4174225" y="1303024"/>
                </a:cubicBezTo>
                <a:cubicBezTo>
                  <a:pt x="4175559" y="1307978"/>
                  <a:pt x="4177655" y="1313504"/>
                  <a:pt x="4176701" y="1318456"/>
                </a:cubicBezTo>
                <a:cubicBezTo>
                  <a:pt x="4167177" y="1372368"/>
                  <a:pt x="4181083" y="1422854"/>
                  <a:pt x="4199372" y="1472575"/>
                </a:cubicBezTo>
                <a:cubicBezTo>
                  <a:pt x="4201278" y="1477717"/>
                  <a:pt x="4200706" y="1484004"/>
                  <a:pt x="4200325" y="1489720"/>
                </a:cubicBezTo>
                <a:cubicBezTo>
                  <a:pt x="4198993" y="1505724"/>
                  <a:pt x="4192324" y="1523059"/>
                  <a:pt x="4196324" y="1537537"/>
                </a:cubicBezTo>
                <a:cubicBezTo>
                  <a:pt x="4207374" y="1576019"/>
                  <a:pt x="4220709" y="1614120"/>
                  <a:pt x="4237474" y="1650317"/>
                </a:cubicBezTo>
                <a:cubicBezTo>
                  <a:pt x="4254428" y="1687086"/>
                  <a:pt x="4268716" y="1721185"/>
                  <a:pt x="4251572" y="1763287"/>
                </a:cubicBezTo>
                <a:cubicBezTo>
                  <a:pt x="4244332" y="1781194"/>
                  <a:pt x="4249476" y="1804816"/>
                  <a:pt x="4251380" y="1825393"/>
                </a:cubicBezTo>
                <a:cubicBezTo>
                  <a:pt x="4252904" y="1840441"/>
                  <a:pt x="4261478" y="1854920"/>
                  <a:pt x="4261478" y="1869780"/>
                </a:cubicBezTo>
                <a:cubicBezTo>
                  <a:pt x="4261478" y="1909408"/>
                  <a:pt x="4271574" y="1944649"/>
                  <a:pt x="4292149" y="1978940"/>
                </a:cubicBezTo>
                <a:cubicBezTo>
                  <a:pt x="4300150" y="1992279"/>
                  <a:pt x="4294815" y="2013043"/>
                  <a:pt x="4296911" y="2030378"/>
                </a:cubicBezTo>
                <a:cubicBezTo>
                  <a:pt x="4299388" y="2048668"/>
                  <a:pt x="4301673" y="2067525"/>
                  <a:pt x="4307201" y="2085054"/>
                </a:cubicBezTo>
                <a:cubicBezTo>
                  <a:pt x="4321679" y="2130393"/>
                  <a:pt x="4338062" y="2175163"/>
                  <a:pt x="4353302" y="2220312"/>
                </a:cubicBezTo>
                <a:cubicBezTo>
                  <a:pt x="4365877" y="2257459"/>
                  <a:pt x="4355970" y="2294039"/>
                  <a:pt x="4350636" y="2330806"/>
                </a:cubicBezTo>
                <a:cubicBezTo>
                  <a:pt x="4347205" y="2353859"/>
                  <a:pt x="4339013" y="2375383"/>
                  <a:pt x="4351206" y="2401292"/>
                </a:cubicBezTo>
                <a:cubicBezTo>
                  <a:pt x="4362828" y="2426059"/>
                  <a:pt x="4360160" y="2457492"/>
                  <a:pt x="4366446" y="2485307"/>
                </a:cubicBezTo>
                <a:cubicBezTo>
                  <a:pt x="4371781" y="2508742"/>
                  <a:pt x="4380354" y="2531409"/>
                  <a:pt x="4388736" y="2554079"/>
                </a:cubicBezTo>
                <a:cubicBezTo>
                  <a:pt x="4400168" y="2584942"/>
                  <a:pt x="4412167" y="2615421"/>
                  <a:pt x="4406453" y="2649143"/>
                </a:cubicBezTo>
                <a:cubicBezTo>
                  <a:pt x="4399976" y="2687436"/>
                  <a:pt x="4424359" y="2713723"/>
                  <a:pt x="4440554" y="2743826"/>
                </a:cubicBezTo>
                <a:cubicBezTo>
                  <a:pt x="4451603" y="2764590"/>
                  <a:pt x="4459795" y="2787259"/>
                  <a:pt x="4466653" y="2809930"/>
                </a:cubicBezTo>
                <a:cubicBezTo>
                  <a:pt x="4475607" y="2840219"/>
                  <a:pt x="4480941" y="2871462"/>
                  <a:pt x="4489705" y="2901943"/>
                </a:cubicBezTo>
                <a:cubicBezTo>
                  <a:pt x="4502848" y="2948047"/>
                  <a:pt x="4513137" y="2994722"/>
                  <a:pt x="4505897" y="3042728"/>
                </a:cubicBezTo>
                <a:cubicBezTo>
                  <a:pt x="4502659" y="3064827"/>
                  <a:pt x="4502848" y="3085403"/>
                  <a:pt x="4507613" y="3107500"/>
                </a:cubicBezTo>
                <a:cubicBezTo>
                  <a:pt x="4515422" y="3143695"/>
                  <a:pt x="4516376" y="3180844"/>
                  <a:pt x="4545521" y="3209993"/>
                </a:cubicBezTo>
                <a:cubicBezTo>
                  <a:pt x="4555811" y="3220280"/>
                  <a:pt x="4558477" y="3238758"/>
                  <a:pt x="4563811" y="3253809"/>
                </a:cubicBezTo>
                <a:cubicBezTo>
                  <a:pt x="4570099" y="3271145"/>
                  <a:pt x="4566858" y="3283908"/>
                  <a:pt x="4548570" y="3293244"/>
                </a:cubicBezTo>
                <a:cubicBezTo>
                  <a:pt x="4540379" y="3297434"/>
                  <a:pt x="4532378" y="3309437"/>
                  <a:pt x="4531043" y="3318771"/>
                </a:cubicBezTo>
                <a:cubicBezTo>
                  <a:pt x="4527043" y="3346776"/>
                  <a:pt x="4532950" y="3372495"/>
                  <a:pt x="4545904" y="3399546"/>
                </a:cubicBezTo>
                <a:cubicBezTo>
                  <a:pt x="4558096" y="3424883"/>
                  <a:pt x="4556762" y="3456508"/>
                  <a:pt x="4561524" y="3485275"/>
                </a:cubicBezTo>
                <a:cubicBezTo>
                  <a:pt x="4564954" y="3505657"/>
                  <a:pt x="4572002" y="3526042"/>
                  <a:pt x="4572002" y="3546617"/>
                </a:cubicBezTo>
                <a:cubicBezTo>
                  <a:pt x="4572002" y="3572146"/>
                  <a:pt x="4565907" y="3597482"/>
                  <a:pt x="4563620" y="3623201"/>
                </a:cubicBezTo>
                <a:cubicBezTo>
                  <a:pt x="4561716" y="3643204"/>
                  <a:pt x="4562478" y="3663589"/>
                  <a:pt x="4560192" y="3683591"/>
                </a:cubicBezTo>
                <a:cubicBezTo>
                  <a:pt x="4558477" y="3699976"/>
                  <a:pt x="4554096" y="3716168"/>
                  <a:pt x="4550476" y="3732361"/>
                </a:cubicBezTo>
                <a:cubicBezTo>
                  <a:pt x="4549142" y="3738267"/>
                  <a:pt x="4543998" y="3744173"/>
                  <a:pt x="4544759" y="3749506"/>
                </a:cubicBezTo>
                <a:cubicBezTo>
                  <a:pt x="4552953" y="3802467"/>
                  <a:pt x="4516376" y="3840569"/>
                  <a:pt x="4500182" y="3885338"/>
                </a:cubicBezTo>
                <a:cubicBezTo>
                  <a:pt x="4483035" y="3932394"/>
                  <a:pt x="4456748" y="3977925"/>
                  <a:pt x="4464557" y="4030503"/>
                </a:cubicBezTo>
                <a:cubicBezTo>
                  <a:pt x="4469319" y="4062318"/>
                  <a:pt x="4480369" y="4092989"/>
                  <a:pt x="4487039" y="4124614"/>
                </a:cubicBezTo>
                <a:cubicBezTo>
                  <a:pt x="4489324" y="4135854"/>
                  <a:pt x="4488943" y="4148427"/>
                  <a:pt x="4486656" y="4159667"/>
                </a:cubicBezTo>
                <a:cubicBezTo>
                  <a:pt x="4476177" y="4213961"/>
                  <a:pt x="4474653" y="4267493"/>
                  <a:pt x="4491801" y="4320837"/>
                </a:cubicBezTo>
                <a:cubicBezTo>
                  <a:pt x="4494659" y="4329979"/>
                  <a:pt x="4497325" y="4339695"/>
                  <a:pt x="4497325" y="4349222"/>
                </a:cubicBezTo>
                <a:cubicBezTo>
                  <a:pt x="4497325" y="4401419"/>
                  <a:pt x="4493324" y="4452665"/>
                  <a:pt x="4474653" y="4502579"/>
                </a:cubicBezTo>
                <a:cubicBezTo>
                  <a:pt x="4468368" y="4519343"/>
                  <a:pt x="4472368" y="4539728"/>
                  <a:pt x="4470844" y="4558207"/>
                </a:cubicBezTo>
                <a:cubicBezTo>
                  <a:pt x="4469511" y="4575351"/>
                  <a:pt x="4468940" y="4592878"/>
                  <a:pt x="4464557" y="4609452"/>
                </a:cubicBezTo>
                <a:cubicBezTo>
                  <a:pt x="4458082" y="4633647"/>
                  <a:pt x="4457320" y="4656126"/>
                  <a:pt x="4463033" y="4681083"/>
                </a:cubicBezTo>
                <a:cubicBezTo>
                  <a:pt x="4468368" y="4704895"/>
                  <a:pt x="4465702" y="4730614"/>
                  <a:pt x="4465891" y="4755381"/>
                </a:cubicBezTo>
                <a:cubicBezTo>
                  <a:pt x="4466082" y="4783004"/>
                  <a:pt x="4466272" y="4810627"/>
                  <a:pt x="4465319" y="4838250"/>
                </a:cubicBezTo>
                <a:cubicBezTo>
                  <a:pt x="4464940" y="4849300"/>
                  <a:pt x="4457320" y="4861873"/>
                  <a:pt x="4460367" y="4871019"/>
                </a:cubicBezTo>
                <a:cubicBezTo>
                  <a:pt x="4470653" y="4900546"/>
                  <a:pt x="4458271" y="4930075"/>
                  <a:pt x="4463795" y="4959602"/>
                </a:cubicBezTo>
                <a:cubicBezTo>
                  <a:pt x="4466653" y="4974082"/>
                  <a:pt x="4458844" y="4990465"/>
                  <a:pt x="4458082" y="5006086"/>
                </a:cubicBezTo>
                <a:cubicBezTo>
                  <a:pt x="4456748" y="5031614"/>
                  <a:pt x="4457320" y="5057141"/>
                  <a:pt x="4456937" y="5082670"/>
                </a:cubicBezTo>
                <a:cubicBezTo>
                  <a:pt x="4456748" y="5091052"/>
                  <a:pt x="4455986" y="5099245"/>
                  <a:pt x="4455603" y="5107627"/>
                </a:cubicBezTo>
                <a:cubicBezTo>
                  <a:pt x="4455223" y="5115057"/>
                  <a:pt x="4453508" y="5122867"/>
                  <a:pt x="4454840" y="5129916"/>
                </a:cubicBezTo>
                <a:cubicBezTo>
                  <a:pt x="4459605" y="5155445"/>
                  <a:pt x="4467415" y="5180591"/>
                  <a:pt x="4470464" y="5206308"/>
                </a:cubicBezTo>
                <a:cubicBezTo>
                  <a:pt x="4473130" y="5228597"/>
                  <a:pt x="4469511" y="5251650"/>
                  <a:pt x="4471415" y="5274129"/>
                </a:cubicBezTo>
                <a:cubicBezTo>
                  <a:pt x="4474653" y="5313754"/>
                  <a:pt x="4480369" y="5353379"/>
                  <a:pt x="4483990" y="5393005"/>
                </a:cubicBezTo>
                <a:cubicBezTo>
                  <a:pt x="4484752" y="5401579"/>
                  <a:pt x="4479988" y="5410531"/>
                  <a:pt x="4479607" y="5419295"/>
                </a:cubicBezTo>
                <a:cubicBezTo>
                  <a:pt x="4478656" y="5446728"/>
                  <a:pt x="4478464" y="5474161"/>
                  <a:pt x="4477894" y="5501594"/>
                </a:cubicBezTo>
                <a:cubicBezTo>
                  <a:pt x="4477702" y="5517215"/>
                  <a:pt x="4478273" y="5533027"/>
                  <a:pt x="4476560" y="5548460"/>
                </a:cubicBezTo>
                <a:cubicBezTo>
                  <a:pt x="4474273" y="5568842"/>
                  <a:pt x="4470844" y="5587321"/>
                  <a:pt x="4485703" y="5606372"/>
                </a:cubicBezTo>
                <a:cubicBezTo>
                  <a:pt x="4508755" y="5635711"/>
                  <a:pt x="4499801" y="5673050"/>
                  <a:pt x="4505134" y="5706959"/>
                </a:cubicBezTo>
                <a:cubicBezTo>
                  <a:pt x="4506468" y="5715723"/>
                  <a:pt x="4506659" y="5724678"/>
                  <a:pt x="4508183" y="5733440"/>
                </a:cubicBezTo>
                <a:cubicBezTo>
                  <a:pt x="4511041" y="5749634"/>
                  <a:pt x="4514279" y="5765635"/>
                  <a:pt x="4517519" y="5781830"/>
                </a:cubicBezTo>
                <a:cubicBezTo>
                  <a:pt x="4518089" y="5784686"/>
                  <a:pt x="4518281" y="5787924"/>
                  <a:pt x="4519234" y="5790592"/>
                </a:cubicBezTo>
                <a:cubicBezTo>
                  <a:pt x="4527233" y="5815169"/>
                  <a:pt x="4536378" y="5839361"/>
                  <a:pt x="4542855" y="5864318"/>
                </a:cubicBezTo>
                <a:cubicBezTo>
                  <a:pt x="4546095" y="5876511"/>
                  <a:pt x="4546476" y="5890037"/>
                  <a:pt x="4544759" y="5902610"/>
                </a:cubicBezTo>
                <a:cubicBezTo>
                  <a:pt x="4539808" y="5939377"/>
                  <a:pt x="4537712" y="5975764"/>
                  <a:pt x="4544951" y="6012723"/>
                </a:cubicBezTo>
                <a:cubicBezTo>
                  <a:pt x="4547808" y="6027392"/>
                  <a:pt x="4543045" y="6043776"/>
                  <a:pt x="4541332" y="6059397"/>
                </a:cubicBezTo>
                <a:cubicBezTo>
                  <a:pt x="4536759" y="6096736"/>
                  <a:pt x="4531805" y="6134075"/>
                  <a:pt x="4527426" y="6171605"/>
                </a:cubicBezTo>
                <a:cubicBezTo>
                  <a:pt x="4524758" y="6195037"/>
                  <a:pt x="4523234" y="6218660"/>
                  <a:pt x="4520568" y="6242093"/>
                </a:cubicBezTo>
                <a:cubicBezTo>
                  <a:pt x="4517327" y="6269144"/>
                  <a:pt x="4512375" y="6296005"/>
                  <a:pt x="4509706" y="6323058"/>
                </a:cubicBezTo>
                <a:cubicBezTo>
                  <a:pt x="4506659" y="6353919"/>
                  <a:pt x="4506089" y="6384972"/>
                  <a:pt x="4502848" y="6415833"/>
                </a:cubicBezTo>
                <a:cubicBezTo>
                  <a:pt x="4496563" y="6472225"/>
                  <a:pt x="4489132" y="6528424"/>
                  <a:pt x="4482084" y="6584812"/>
                </a:cubicBezTo>
                <a:cubicBezTo>
                  <a:pt x="4475226" y="6639488"/>
                  <a:pt x="4469129" y="6694164"/>
                  <a:pt x="4460557" y="6748458"/>
                </a:cubicBezTo>
                <a:cubicBezTo>
                  <a:pt x="4456937" y="6771319"/>
                  <a:pt x="4447030" y="6793035"/>
                  <a:pt x="4441507" y="6815516"/>
                </a:cubicBezTo>
                <a:lnTo>
                  <a:pt x="4431806" y="6858001"/>
                </a:lnTo>
                <a:lnTo>
                  <a:pt x="4259554" y="6858001"/>
                </a:lnTo>
                <a:lnTo>
                  <a:pt x="4259554" y="6858002"/>
                </a:lnTo>
                <a:lnTo>
                  <a:pt x="0" y="6858002"/>
                </a:lnTo>
                <a:lnTo>
                  <a:pt x="0" y="2"/>
                </a:lnTo>
                <a:lnTo>
                  <a:pt x="3766492" y="1"/>
                </a:lnTo>
                <a:lnTo>
                  <a:pt x="3769210" y="21486"/>
                </a:lnTo>
                <a:close/>
              </a:path>
            </a:pathLst>
          </a:custGeom>
          <a:solidFill>
            <a:schemeClr val="tx1">
              <a:alpha val="14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0E553F-EAA3-9C8A-A3F2-30C517DFE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635" y="1143000"/>
            <a:ext cx="3285045" cy="4572000"/>
          </a:xfrm>
        </p:spPr>
        <p:txBody>
          <a:bodyPr anchor="ctr">
            <a:normAutofit/>
          </a:bodyPr>
          <a:lstStyle/>
          <a:p>
            <a:pPr algn="r"/>
            <a:r>
              <a:rPr lang="en-US" dirty="0"/>
              <a:t>Class of 2022 Bright Futures </a:t>
            </a:r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C03C1F1-33AC-4C16-AD56-DD6382C36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508320" y="-1"/>
            <a:ext cx="548640" cy="6858001"/>
            <a:chOff x="3697284" y="-1"/>
            <a:chExt cx="884241" cy="6858001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sp>
          <p:nvSpPr>
            <p:cNvPr id="15" name="Freeform: Shape 12">
              <a:extLst>
                <a:ext uri="{FF2B5EF4-FFF2-40B4-BE49-F238E27FC236}">
                  <a16:creationId xmlns:a16="http://schemas.microsoft.com/office/drawing/2014/main" id="{D66E751B-0173-4DAE-BDFD-D5855E48F6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24F58DB-B3B0-4265-8312-823370262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15166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2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D54C9-D345-F9B9-CB80-02094773C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9369" y="1143000"/>
            <a:ext cx="5876395" cy="4572000"/>
          </a:xfrm>
        </p:spPr>
        <p:txBody>
          <a:bodyPr anchor="ctr">
            <a:normAutofit/>
          </a:bodyPr>
          <a:lstStyle/>
          <a:p>
            <a:r>
              <a:rPr lang="en-US" dirty="0"/>
              <a:t>Currently 1300 total (20%)</a:t>
            </a:r>
          </a:p>
          <a:p>
            <a:pPr lvl="1"/>
            <a:r>
              <a:rPr lang="en-US" dirty="0"/>
              <a:t>FAS- 600</a:t>
            </a:r>
          </a:p>
          <a:p>
            <a:pPr lvl="1"/>
            <a:r>
              <a:rPr lang="en-US" dirty="0"/>
              <a:t>FMS- 537</a:t>
            </a:r>
          </a:p>
          <a:p>
            <a:pPr lvl="1"/>
            <a:r>
              <a:rPr lang="en-US" dirty="0"/>
              <a:t>GSC- 29</a:t>
            </a:r>
          </a:p>
          <a:p>
            <a:pPr lvl="1"/>
            <a:r>
              <a:rPr lang="en-US" dirty="0"/>
              <a:t>GSV- 134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These numbers will continue to go up as students continue to turn in paperwork/get matched to test scores and IB &amp; AICE diploma information gets reported</a:t>
            </a:r>
          </a:p>
        </p:txBody>
      </p:sp>
    </p:spTree>
    <p:extLst>
      <p:ext uri="{BB962C8B-B14F-4D97-AF65-F5344CB8AC3E}">
        <p14:creationId xmlns:p14="http://schemas.microsoft.com/office/powerpoint/2010/main" val="3861359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546A87-50B0-5214-23F1-2DA4FBA5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1" y="1163594"/>
            <a:ext cx="6095999" cy="1624055"/>
          </a:xfrm>
        </p:spPr>
        <p:txBody>
          <a:bodyPr anchor="b">
            <a:normAutofit/>
          </a:bodyPr>
          <a:lstStyle/>
          <a:p>
            <a:r>
              <a:rPr lang="en-US" dirty="0"/>
              <a:t>Class of 2022 Bright Futures Data</a:t>
            </a:r>
          </a:p>
        </p:txBody>
      </p:sp>
      <p:pic>
        <p:nvPicPr>
          <p:cNvPr id="5" name="Picture 4" descr="A hand holding a pen and shading circles on a sheet">
            <a:extLst>
              <a:ext uri="{FF2B5EF4-FFF2-40B4-BE49-F238E27FC236}">
                <a16:creationId xmlns:a16="http://schemas.microsoft.com/office/drawing/2014/main" id="{1DB41710-889E-584E-25E5-C197F1C498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819" r="18348" b="-2"/>
          <a:stretch/>
        </p:blipFill>
        <p:spPr>
          <a:xfrm>
            <a:off x="20" y="10"/>
            <a:ext cx="4571982" cy="6857992"/>
          </a:xfrm>
          <a:custGeom>
            <a:avLst/>
            <a:gdLst/>
            <a:ahLst/>
            <a:cxnLst/>
            <a:rect l="l" t="t" r="r" b="b"/>
            <a:pathLst>
              <a:path w="4572002" h="6858002">
                <a:moveTo>
                  <a:pt x="4295315" y="6438981"/>
                </a:moveTo>
                <a:lnTo>
                  <a:pt x="4275384" y="6463840"/>
                </a:lnTo>
                <a:lnTo>
                  <a:pt x="4275382" y="6463849"/>
                </a:lnTo>
                <a:lnTo>
                  <a:pt x="4261587" y="6513012"/>
                </a:lnTo>
                <a:lnTo>
                  <a:pt x="4242781" y="6546194"/>
                </a:lnTo>
                <a:lnTo>
                  <a:pt x="4242781" y="6546195"/>
                </a:lnTo>
                <a:lnTo>
                  <a:pt x="4259119" y="6521804"/>
                </a:lnTo>
                <a:lnTo>
                  <a:pt x="4261587" y="6513012"/>
                </a:lnTo>
                <a:lnTo>
                  <a:pt x="4264397" y="6508052"/>
                </a:lnTo>
                <a:lnTo>
                  <a:pt x="4275382" y="6463849"/>
                </a:lnTo>
                <a:lnTo>
                  <a:pt x="4275384" y="6463841"/>
                </a:lnTo>
                <a:cubicBezTo>
                  <a:pt x="4278336" y="6451650"/>
                  <a:pt x="4285813" y="6444077"/>
                  <a:pt x="4295315" y="6438981"/>
                </a:cubicBezTo>
                <a:close/>
                <a:moveTo>
                  <a:pt x="4211111" y="2836172"/>
                </a:moveTo>
                <a:lnTo>
                  <a:pt x="4202420" y="2848793"/>
                </a:lnTo>
                <a:cubicBezTo>
                  <a:pt x="4192420" y="2881226"/>
                  <a:pt x="4178988" y="2913982"/>
                  <a:pt x="4177881" y="2947862"/>
                </a:cubicBezTo>
                <a:lnTo>
                  <a:pt x="4177881" y="2947863"/>
                </a:lnTo>
                <a:lnTo>
                  <a:pt x="4177881" y="2947863"/>
                </a:lnTo>
                <a:cubicBezTo>
                  <a:pt x="4177512" y="2959157"/>
                  <a:pt x="4178512" y="2970576"/>
                  <a:pt x="4181465" y="2982149"/>
                </a:cubicBezTo>
                <a:lnTo>
                  <a:pt x="4193158" y="3077402"/>
                </a:lnTo>
                <a:lnTo>
                  <a:pt x="4180703" y="3172654"/>
                </a:lnTo>
                <a:cubicBezTo>
                  <a:pt x="4154794" y="3276480"/>
                  <a:pt x="4127362" y="3380305"/>
                  <a:pt x="4133076" y="3489467"/>
                </a:cubicBezTo>
                <a:cubicBezTo>
                  <a:pt x="4134028" y="3507563"/>
                  <a:pt x="4122407" y="3529090"/>
                  <a:pt x="4110977" y="3544713"/>
                </a:cubicBezTo>
                <a:cubicBezTo>
                  <a:pt x="4100119" y="3559668"/>
                  <a:pt x="4094260" y="3566811"/>
                  <a:pt x="4093355" y="3574408"/>
                </a:cubicBezTo>
                <a:lnTo>
                  <a:pt x="4093356" y="3574408"/>
                </a:lnTo>
                <a:lnTo>
                  <a:pt x="4093355" y="3574409"/>
                </a:lnTo>
                <a:cubicBezTo>
                  <a:pt x="4092450" y="3582005"/>
                  <a:pt x="4096499" y="3590054"/>
                  <a:pt x="4105453" y="3606818"/>
                </a:cubicBezTo>
                <a:cubicBezTo>
                  <a:pt x="4109835" y="3614820"/>
                  <a:pt x="4112501" y="3624726"/>
                  <a:pt x="4118979" y="3630633"/>
                </a:cubicBezTo>
                <a:cubicBezTo>
                  <a:pt x="4127218" y="3638158"/>
                  <a:pt x="4132898" y="3646123"/>
                  <a:pt x="4136708" y="3654416"/>
                </a:cubicBezTo>
                <a:lnTo>
                  <a:pt x="4143220" y="3680164"/>
                </a:lnTo>
                <a:lnTo>
                  <a:pt x="4139172" y="3734837"/>
                </a:lnTo>
                <a:lnTo>
                  <a:pt x="4139172" y="3734838"/>
                </a:lnTo>
                <a:lnTo>
                  <a:pt x="4139172" y="3734838"/>
                </a:lnTo>
                <a:cubicBezTo>
                  <a:pt x="4138220" y="3741316"/>
                  <a:pt x="4136886" y="3749126"/>
                  <a:pt x="4139554" y="3754653"/>
                </a:cubicBezTo>
                <a:lnTo>
                  <a:pt x="4145911" y="3789776"/>
                </a:lnTo>
                <a:lnTo>
                  <a:pt x="4130980" y="3822472"/>
                </a:lnTo>
                <a:cubicBezTo>
                  <a:pt x="4123932" y="3831902"/>
                  <a:pt x="4118312" y="3842046"/>
                  <a:pt x="4116645" y="3852619"/>
                </a:cubicBezTo>
                <a:lnTo>
                  <a:pt x="4116645" y="3852620"/>
                </a:lnTo>
                <a:lnTo>
                  <a:pt x="4116645" y="3852620"/>
                </a:lnTo>
                <a:cubicBezTo>
                  <a:pt x="4114978" y="3863193"/>
                  <a:pt x="4117265" y="3874195"/>
                  <a:pt x="4126028" y="3885339"/>
                </a:cubicBezTo>
                <a:cubicBezTo>
                  <a:pt x="4135744" y="3897722"/>
                  <a:pt x="4143150" y="3910319"/>
                  <a:pt x="4148409" y="3923125"/>
                </a:cubicBezTo>
                <a:lnTo>
                  <a:pt x="4157913" y="3962160"/>
                </a:lnTo>
                <a:lnTo>
                  <a:pt x="4155523" y="4002410"/>
                </a:lnTo>
                <a:cubicBezTo>
                  <a:pt x="4152853" y="4016025"/>
                  <a:pt x="4148364" y="4029837"/>
                  <a:pt x="4142220" y="4043839"/>
                </a:cubicBezTo>
                <a:cubicBezTo>
                  <a:pt x="4133457" y="4063842"/>
                  <a:pt x="4128075" y="4083702"/>
                  <a:pt x="4127099" y="4103825"/>
                </a:cubicBezTo>
                <a:lnTo>
                  <a:pt x="4127099" y="4103826"/>
                </a:lnTo>
                <a:lnTo>
                  <a:pt x="4127099" y="4103826"/>
                </a:lnTo>
                <a:cubicBezTo>
                  <a:pt x="4126122" y="4123948"/>
                  <a:pt x="4129552" y="4144333"/>
                  <a:pt x="4138410" y="4165384"/>
                </a:cubicBezTo>
                <a:lnTo>
                  <a:pt x="4142315" y="4192388"/>
                </a:lnTo>
                <a:lnTo>
                  <a:pt x="4142220" y="4221391"/>
                </a:lnTo>
                <a:lnTo>
                  <a:pt x="4142220" y="4221391"/>
                </a:lnTo>
                <a:lnTo>
                  <a:pt x="4142220" y="4221392"/>
                </a:lnTo>
                <a:cubicBezTo>
                  <a:pt x="4142982" y="4232061"/>
                  <a:pt x="4143172" y="4243873"/>
                  <a:pt x="4147936" y="4253015"/>
                </a:cubicBezTo>
                <a:cubicBezTo>
                  <a:pt x="4160129" y="4277402"/>
                  <a:pt x="4175749" y="4300071"/>
                  <a:pt x="4187752" y="4324646"/>
                </a:cubicBezTo>
                <a:lnTo>
                  <a:pt x="4196706" y="4363891"/>
                </a:lnTo>
                <a:lnTo>
                  <a:pt x="4195944" y="4482004"/>
                </a:lnTo>
                <a:cubicBezTo>
                  <a:pt x="4193276" y="4546776"/>
                  <a:pt x="4192704" y="4612500"/>
                  <a:pt x="4135934" y="4659174"/>
                </a:cubicBezTo>
                <a:cubicBezTo>
                  <a:pt x="4131362" y="4662986"/>
                  <a:pt x="4128694" y="4671176"/>
                  <a:pt x="4127932" y="4677655"/>
                </a:cubicBezTo>
                <a:cubicBezTo>
                  <a:pt x="4124313" y="4707564"/>
                  <a:pt x="4123931" y="4738235"/>
                  <a:pt x="4118025" y="4767764"/>
                </a:cubicBezTo>
                <a:cubicBezTo>
                  <a:pt x="4115644" y="4779575"/>
                  <a:pt x="4114835" y="4790386"/>
                  <a:pt x="4116716" y="4800483"/>
                </a:cubicBezTo>
                <a:lnTo>
                  <a:pt x="4116716" y="4800483"/>
                </a:lnTo>
                <a:lnTo>
                  <a:pt x="4116716" y="4800484"/>
                </a:lnTo>
                <a:cubicBezTo>
                  <a:pt x="4118597" y="4810581"/>
                  <a:pt x="4123170" y="4819964"/>
                  <a:pt x="4131552" y="4828917"/>
                </a:cubicBezTo>
                <a:cubicBezTo>
                  <a:pt x="4142601" y="4840633"/>
                  <a:pt x="4151364" y="4853636"/>
                  <a:pt x="4156484" y="4867614"/>
                </a:cubicBezTo>
                <a:lnTo>
                  <a:pt x="4161262" y="4889275"/>
                </a:lnTo>
                <a:lnTo>
                  <a:pt x="4159557" y="4912168"/>
                </a:lnTo>
                <a:cubicBezTo>
                  <a:pt x="4157842" y="4919978"/>
                  <a:pt x="4157485" y="4927122"/>
                  <a:pt x="4158155" y="4933805"/>
                </a:cubicBezTo>
                <a:lnTo>
                  <a:pt x="4158155" y="4933805"/>
                </a:lnTo>
                <a:lnTo>
                  <a:pt x="4158155" y="4933806"/>
                </a:lnTo>
                <a:cubicBezTo>
                  <a:pt x="4160163" y="4953853"/>
                  <a:pt x="4171415" y="4969748"/>
                  <a:pt x="4182989" y="4987038"/>
                </a:cubicBezTo>
                <a:cubicBezTo>
                  <a:pt x="4194228" y="5003802"/>
                  <a:pt x="4208326" y="5022853"/>
                  <a:pt x="4209468" y="5041522"/>
                </a:cubicBezTo>
                <a:cubicBezTo>
                  <a:pt x="4210706" y="5062669"/>
                  <a:pt x="4221137" y="5082339"/>
                  <a:pt x="4228472" y="5102461"/>
                </a:cubicBezTo>
                <a:lnTo>
                  <a:pt x="4235616" y="5133225"/>
                </a:lnTo>
                <a:lnTo>
                  <a:pt x="4228901" y="5166113"/>
                </a:lnTo>
                <a:lnTo>
                  <a:pt x="4228901" y="5166114"/>
                </a:lnTo>
                <a:lnTo>
                  <a:pt x="4228901" y="5166114"/>
                </a:lnTo>
                <a:cubicBezTo>
                  <a:pt x="4228139" y="5167638"/>
                  <a:pt x="4228711" y="5169781"/>
                  <a:pt x="4229592" y="5172091"/>
                </a:cubicBezTo>
                <a:lnTo>
                  <a:pt x="4232139" y="5179068"/>
                </a:lnTo>
                <a:lnTo>
                  <a:pt x="4231973" y="5229433"/>
                </a:lnTo>
                <a:cubicBezTo>
                  <a:pt x="4228139" y="5245269"/>
                  <a:pt x="4220423" y="5259937"/>
                  <a:pt x="4208516" y="5272796"/>
                </a:cubicBezTo>
                <a:cubicBezTo>
                  <a:pt x="4185226" y="5298086"/>
                  <a:pt x="4177689" y="5325412"/>
                  <a:pt x="4179637" y="5355014"/>
                </a:cubicBezTo>
                <a:lnTo>
                  <a:pt x="4179637" y="5355014"/>
                </a:lnTo>
                <a:lnTo>
                  <a:pt x="4179637" y="5355015"/>
                </a:lnTo>
                <a:cubicBezTo>
                  <a:pt x="4180286" y="5364883"/>
                  <a:pt x="4181989" y="5375003"/>
                  <a:pt x="4184513" y="5385385"/>
                </a:cubicBezTo>
                <a:cubicBezTo>
                  <a:pt x="4187752" y="5398722"/>
                  <a:pt x="4190038" y="5412058"/>
                  <a:pt x="4192704" y="5425583"/>
                </a:cubicBezTo>
                <a:cubicBezTo>
                  <a:pt x="4196514" y="5443871"/>
                  <a:pt x="4200516" y="5462352"/>
                  <a:pt x="4204326" y="5480638"/>
                </a:cubicBezTo>
                <a:lnTo>
                  <a:pt x="4208850" y="5507668"/>
                </a:lnTo>
                <a:lnTo>
                  <a:pt x="4206630" y="5520422"/>
                </a:lnTo>
                <a:cubicBezTo>
                  <a:pt x="4204993" y="5524467"/>
                  <a:pt x="4202326" y="5528265"/>
                  <a:pt x="4198230" y="5531693"/>
                </a:cubicBezTo>
                <a:cubicBezTo>
                  <a:pt x="4191181" y="5537600"/>
                  <a:pt x="4187989" y="5542649"/>
                  <a:pt x="4188085" y="5547578"/>
                </a:cubicBezTo>
                <a:lnTo>
                  <a:pt x="4188085" y="5547578"/>
                </a:lnTo>
                <a:lnTo>
                  <a:pt x="4188085" y="5547579"/>
                </a:lnTo>
                <a:cubicBezTo>
                  <a:pt x="4188180" y="5552508"/>
                  <a:pt x="4191562" y="5557318"/>
                  <a:pt x="4197658" y="5562747"/>
                </a:cubicBezTo>
                <a:cubicBezTo>
                  <a:pt x="4240331" y="5600468"/>
                  <a:pt x="4267002" y="5646190"/>
                  <a:pt x="4268906" y="5704484"/>
                </a:cubicBezTo>
                <a:cubicBezTo>
                  <a:pt x="4269288" y="5716486"/>
                  <a:pt x="4271954" y="5728679"/>
                  <a:pt x="4274812" y="5740489"/>
                </a:cubicBezTo>
                <a:cubicBezTo>
                  <a:pt x="4276527" y="5747729"/>
                  <a:pt x="4278433" y="5756494"/>
                  <a:pt x="4283577" y="5760874"/>
                </a:cubicBezTo>
                <a:cubicBezTo>
                  <a:pt x="4322820" y="5794975"/>
                  <a:pt x="4350063" y="5837458"/>
                  <a:pt x="4371972" y="5883752"/>
                </a:cubicBezTo>
                <a:cubicBezTo>
                  <a:pt x="4375877" y="5892038"/>
                  <a:pt x="4379782" y="5900611"/>
                  <a:pt x="4382997" y="5909351"/>
                </a:cubicBezTo>
                <a:lnTo>
                  <a:pt x="4389878" y="5935950"/>
                </a:lnTo>
                <a:lnTo>
                  <a:pt x="4389711" y="5964477"/>
                </a:lnTo>
                <a:cubicBezTo>
                  <a:pt x="4388783" y="5974097"/>
                  <a:pt x="4387306" y="5983766"/>
                  <a:pt x="4386258" y="5993291"/>
                </a:cubicBezTo>
                <a:cubicBezTo>
                  <a:pt x="4385116" y="6004531"/>
                  <a:pt x="4385306" y="6017485"/>
                  <a:pt x="4379782" y="6026440"/>
                </a:cubicBezTo>
                <a:cubicBezTo>
                  <a:pt x="4362445" y="6054825"/>
                  <a:pt x="4343777" y="6082258"/>
                  <a:pt x="4323582" y="6108738"/>
                </a:cubicBezTo>
                <a:cubicBezTo>
                  <a:pt x="4314914" y="6120074"/>
                  <a:pt x="4309961" y="6126884"/>
                  <a:pt x="4309890" y="6133314"/>
                </a:cubicBezTo>
                <a:lnTo>
                  <a:pt x="4309890" y="6133315"/>
                </a:lnTo>
                <a:lnTo>
                  <a:pt x="4309890" y="6133315"/>
                </a:lnTo>
                <a:cubicBezTo>
                  <a:pt x="4309818" y="6139745"/>
                  <a:pt x="4314629" y="6145793"/>
                  <a:pt x="4325488" y="6155603"/>
                </a:cubicBezTo>
                <a:cubicBezTo>
                  <a:pt x="4347777" y="6175798"/>
                  <a:pt x="4359397" y="6200945"/>
                  <a:pt x="4364159" y="6228757"/>
                </a:cubicBezTo>
                <a:lnTo>
                  <a:pt x="4381496" y="6361540"/>
                </a:lnTo>
                <a:lnTo>
                  <a:pt x="4381314" y="6364769"/>
                </a:lnTo>
                <a:lnTo>
                  <a:pt x="4380007" y="6387910"/>
                </a:lnTo>
                <a:lnTo>
                  <a:pt x="4377352" y="6393385"/>
                </a:lnTo>
                <a:lnTo>
                  <a:pt x="4370589" y="6407332"/>
                </a:lnTo>
                <a:lnTo>
                  <a:pt x="4370589" y="6407333"/>
                </a:lnTo>
                <a:lnTo>
                  <a:pt x="4377352" y="6393385"/>
                </a:lnTo>
                <a:lnTo>
                  <a:pt x="4380008" y="6387910"/>
                </a:lnTo>
                <a:lnTo>
                  <a:pt x="4381314" y="6364769"/>
                </a:lnTo>
                <a:lnTo>
                  <a:pt x="4381496" y="6361540"/>
                </a:lnTo>
                <a:lnTo>
                  <a:pt x="4381496" y="6361540"/>
                </a:lnTo>
                <a:lnTo>
                  <a:pt x="4381496" y="6361539"/>
                </a:lnTo>
                <a:cubicBezTo>
                  <a:pt x="4377876" y="6317151"/>
                  <a:pt x="4371590" y="6272764"/>
                  <a:pt x="4364159" y="6228756"/>
                </a:cubicBezTo>
                <a:cubicBezTo>
                  <a:pt x="4359397" y="6200944"/>
                  <a:pt x="4347777" y="6175797"/>
                  <a:pt x="4325488" y="6155602"/>
                </a:cubicBezTo>
                <a:cubicBezTo>
                  <a:pt x="4320059" y="6150697"/>
                  <a:pt x="4316141" y="6146732"/>
                  <a:pt x="4313590" y="6143190"/>
                </a:cubicBezTo>
                <a:lnTo>
                  <a:pt x="4309890" y="6133315"/>
                </a:lnTo>
                <a:lnTo>
                  <a:pt x="4323582" y="6108739"/>
                </a:lnTo>
                <a:cubicBezTo>
                  <a:pt x="4343777" y="6082259"/>
                  <a:pt x="4362445" y="6054826"/>
                  <a:pt x="4379782" y="6026441"/>
                </a:cubicBezTo>
                <a:cubicBezTo>
                  <a:pt x="4385306" y="6017486"/>
                  <a:pt x="4385116" y="6004532"/>
                  <a:pt x="4386258" y="5993292"/>
                </a:cubicBezTo>
                <a:cubicBezTo>
                  <a:pt x="4388354" y="5974241"/>
                  <a:pt x="4392164" y="5954618"/>
                  <a:pt x="4389878" y="5935950"/>
                </a:cubicBezTo>
                <a:lnTo>
                  <a:pt x="4389878" y="5935950"/>
                </a:lnTo>
                <a:lnTo>
                  <a:pt x="4389878" y="5935949"/>
                </a:lnTo>
                <a:cubicBezTo>
                  <a:pt x="4387592" y="5918042"/>
                  <a:pt x="4379782" y="5900323"/>
                  <a:pt x="4371972" y="5883751"/>
                </a:cubicBezTo>
                <a:cubicBezTo>
                  <a:pt x="4350063" y="5837457"/>
                  <a:pt x="4322820" y="5794974"/>
                  <a:pt x="4283577" y="5760873"/>
                </a:cubicBezTo>
                <a:cubicBezTo>
                  <a:pt x="4278433" y="5756493"/>
                  <a:pt x="4276527" y="5747728"/>
                  <a:pt x="4274812" y="5740488"/>
                </a:cubicBezTo>
                <a:cubicBezTo>
                  <a:pt x="4271954" y="5728678"/>
                  <a:pt x="4269288" y="5716485"/>
                  <a:pt x="4268906" y="5704483"/>
                </a:cubicBezTo>
                <a:cubicBezTo>
                  <a:pt x="4267002" y="5646189"/>
                  <a:pt x="4240331" y="5600467"/>
                  <a:pt x="4197658" y="5562746"/>
                </a:cubicBezTo>
                <a:lnTo>
                  <a:pt x="4188085" y="5547578"/>
                </a:lnTo>
                <a:lnTo>
                  <a:pt x="4198230" y="5531694"/>
                </a:lnTo>
                <a:cubicBezTo>
                  <a:pt x="4206421" y="5524837"/>
                  <a:pt x="4208898" y="5516503"/>
                  <a:pt x="4208850" y="5507668"/>
                </a:cubicBezTo>
                <a:lnTo>
                  <a:pt x="4208850" y="5507668"/>
                </a:lnTo>
                <a:lnTo>
                  <a:pt x="4208850" y="5507667"/>
                </a:lnTo>
                <a:cubicBezTo>
                  <a:pt x="4208803" y="5498832"/>
                  <a:pt x="4206231" y="5489497"/>
                  <a:pt x="4204326" y="5480637"/>
                </a:cubicBezTo>
                <a:cubicBezTo>
                  <a:pt x="4200516" y="5462351"/>
                  <a:pt x="4196514" y="5443870"/>
                  <a:pt x="4192704" y="5425582"/>
                </a:cubicBezTo>
                <a:cubicBezTo>
                  <a:pt x="4190038" y="5412057"/>
                  <a:pt x="4187752" y="5398721"/>
                  <a:pt x="4184513" y="5385384"/>
                </a:cubicBezTo>
                <a:lnTo>
                  <a:pt x="4179637" y="5355014"/>
                </a:lnTo>
                <a:lnTo>
                  <a:pt x="4181083" y="5326163"/>
                </a:lnTo>
                <a:cubicBezTo>
                  <a:pt x="4184464" y="5307422"/>
                  <a:pt x="4192990" y="5289657"/>
                  <a:pt x="4208516" y="5272797"/>
                </a:cubicBezTo>
                <a:cubicBezTo>
                  <a:pt x="4232329" y="5247079"/>
                  <a:pt x="4239379" y="5214122"/>
                  <a:pt x="4232139" y="5179068"/>
                </a:cubicBezTo>
                <a:lnTo>
                  <a:pt x="4232139" y="5179068"/>
                </a:lnTo>
                <a:lnTo>
                  <a:pt x="4232139" y="5179067"/>
                </a:lnTo>
                <a:cubicBezTo>
                  <a:pt x="4231663" y="5176876"/>
                  <a:pt x="4230473" y="5174400"/>
                  <a:pt x="4229592" y="5172090"/>
                </a:cubicBezTo>
                <a:lnTo>
                  <a:pt x="4228901" y="5166114"/>
                </a:lnTo>
                <a:lnTo>
                  <a:pt x="4235616" y="5133225"/>
                </a:lnTo>
                <a:lnTo>
                  <a:pt x="4235616" y="5133225"/>
                </a:lnTo>
                <a:lnTo>
                  <a:pt x="4235616" y="5133224"/>
                </a:lnTo>
                <a:cubicBezTo>
                  <a:pt x="4233865" y="5101639"/>
                  <a:pt x="4211325" y="5073241"/>
                  <a:pt x="4209468" y="5041521"/>
                </a:cubicBezTo>
                <a:cubicBezTo>
                  <a:pt x="4208326" y="5022852"/>
                  <a:pt x="4194228" y="5003801"/>
                  <a:pt x="4182989" y="4987037"/>
                </a:cubicBezTo>
                <a:cubicBezTo>
                  <a:pt x="4175273" y="4975511"/>
                  <a:pt x="4167700" y="4964604"/>
                  <a:pt x="4162914" y="4952673"/>
                </a:cubicBezTo>
                <a:lnTo>
                  <a:pt x="4158155" y="4933805"/>
                </a:lnTo>
                <a:lnTo>
                  <a:pt x="4159557" y="4912169"/>
                </a:lnTo>
                <a:cubicBezTo>
                  <a:pt x="4161319" y="4904359"/>
                  <a:pt x="4161831" y="4896714"/>
                  <a:pt x="4161262" y="4889276"/>
                </a:cubicBezTo>
                <a:lnTo>
                  <a:pt x="4161262" y="4889275"/>
                </a:lnTo>
                <a:lnTo>
                  <a:pt x="4161262" y="4889275"/>
                </a:lnTo>
                <a:cubicBezTo>
                  <a:pt x="4159556" y="4866958"/>
                  <a:pt x="4148126" y="4846490"/>
                  <a:pt x="4131552" y="4828916"/>
                </a:cubicBezTo>
                <a:lnTo>
                  <a:pt x="4116716" y="4800483"/>
                </a:lnTo>
                <a:lnTo>
                  <a:pt x="4118025" y="4767765"/>
                </a:lnTo>
                <a:cubicBezTo>
                  <a:pt x="4123931" y="4738236"/>
                  <a:pt x="4124313" y="4707565"/>
                  <a:pt x="4127932" y="4677656"/>
                </a:cubicBezTo>
                <a:cubicBezTo>
                  <a:pt x="4128694" y="4671177"/>
                  <a:pt x="4131362" y="4662987"/>
                  <a:pt x="4135934" y="4659175"/>
                </a:cubicBezTo>
                <a:cubicBezTo>
                  <a:pt x="4192704" y="4612501"/>
                  <a:pt x="4193276" y="4546777"/>
                  <a:pt x="4195944" y="4482005"/>
                </a:cubicBezTo>
                <a:cubicBezTo>
                  <a:pt x="4197658" y="4442762"/>
                  <a:pt x="4197658" y="4403326"/>
                  <a:pt x="4196706" y="4363891"/>
                </a:cubicBezTo>
                <a:lnTo>
                  <a:pt x="4196706" y="4363891"/>
                </a:lnTo>
                <a:lnTo>
                  <a:pt x="4196706" y="4363890"/>
                </a:lnTo>
                <a:cubicBezTo>
                  <a:pt x="4196514" y="4350554"/>
                  <a:pt x="4193466" y="4336457"/>
                  <a:pt x="4187752" y="4324645"/>
                </a:cubicBezTo>
                <a:cubicBezTo>
                  <a:pt x="4175749" y="4300070"/>
                  <a:pt x="4160129" y="4277401"/>
                  <a:pt x="4147936" y="4253014"/>
                </a:cubicBezTo>
                <a:lnTo>
                  <a:pt x="4142220" y="4221391"/>
                </a:lnTo>
                <a:lnTo>
                  <a:pt x="4142315" y="4192388"/>
                </a:lnTo>
                <a:lnTo>
                  <a:pt x="4142315" y="4192388"/>
                </a:lnTo>
                <a:lnTo>
                  <a:pt x="4142315" y="4192387"/>
                </a:lnTo>
                <a:cubicBezTo>
                  <a:pt x="4142411" y="4182767"/>
                  <a:pt x="4141839" y="4173480"/>
                  <a:pt x="4138410" y="4165383"/>
                </a:cubicBezTo>
                <a:cubicBezTo>
                  <a:pt x="4133981" y="4154857"/>
                  <a:pt x="4130909" y="4144498"/>
                  <a:pt x="4129066" y="4134255"/>
                </a:cubicBezTo>
                <a:lnTo>
                  <a:pt x="4127099" y="4103826"/>
                </a:lnTo>
                <a:lnTo>
                  <a:pt x="4142220" y="4043840"/>
                </a:lnTo>
                <a:cubicBezTo>
                  <a:pt x="4154508" y="4015835"/>
                  <a:pt x="4160175" y="3988593"/>
                  <a:pt x="4157913" y="3962160"/>
                </a:cubicBezTo>
                <a:lnTo>
                  <a:pt x="4157913" y="3962160"/>
                </a:lnTo>
                <a:lnTo>
                  <a:pt x="4157913" y="3962159"/>
                </a:lnTo>
                <a:cubicBezTo>
                  <a:pt x="4155651" y="3935727"/>
                  <a:pt x="4145460" y="3910104"/>
                  <a:pt x="4126028" y="3885338"/>
                </a:cubicBezTo>
                <a:cubicBezTo>
                  <a:pt x="4121646" y="3879766"/>
                  <a:pt x="4118884" y="3874229"/>
                  <a:pt x="4117425" y="3868764"/>
                </a:cubicBezTo>
                <a:lnTo>
                  <a:pt x="4116645" y="3852620"/>
                </a:lnTo>
                <a:lnTo>
                  <a:pt x="4130980" y="3822473"/>
                </a:lnTo>
                <a:cubicBezTo>
                  <a:pt x="4139172" y="3811614"/>
                  <a:pt x="4144316" y="3800897"/>
                  <a:pt x="4145911" y="3789777"/>
                </a:cubicBezTo>
                <a:lnTo>
                  <a:pt x="4145911" y="3789776"/>
                </a:lnTo>
                <a:lnTo>
                  <a:pt x="4145911" y="3789776"/>
                </a:lnTo>
                <a:cubicBezTo>
                  <a:pt x="4147507" y="3778655"/>
                  <a:pt x="4145554" y="3767130"/>
                  <a:pt x="4139554" y="3754652"/>
                </a:cubicBezTo>
                <a:lnTo>
                  <a:pt x="4139172" y="3734838"/>
                </a:lnTo>
                <a:lnTo>
                  <a:pt x="4143220" y="3680164"/>
                </a:lnTo>
                <a:lnTo>
                  <a:pt x="4143220" y="3680164"/>
                </a:lnTo>
                <a:lnTo>
                  <a:pt x="4143220" y="3680163"/>
                </a:lnTo>
                <a:cubicBezTo>
                  <a:pt x="4141696" y="3662494"/>
                  <a:pt x="4135458" y="3645682"/>
                  <a:pt x="4118979" y="3630632"/>
                </a:cubicBezTo>
                <a:cubicBezTo>
                  <a:pt x="4112501" y="3624725"/>
                  <a:pt x="4109835" y="3614819"/>
                  <a:pt x="4105453" y="3606817"/>
                </a:cubicBezTo>
                <a:cubicBezTo>
                  <a:pt x="4100976" y="3598435"/>
                  <a:pt x="4097725" y="3592232"/>
                  <a:pt x="4095707" y="3587174"/>
                </a:cubicBezTo>
                <a:lnTo>
                  <a:pt x="4093356" y="3574408"/>
                </a:lnTo>
                <a:lnTo>
                  <a:pt x="4098434" y="3562321"/>
                </a:lnTo>
                <a:cubicBezTo>
                  <a:pt x="4101369" y="3557716"/>
                  <a:pt x="4105548" y="3552191"/>
                  <a:pt x="4110977" y="3544714"/>
                </a:cubicBezTo>
                <a:cubicBezTo>
                  <a:pt x="4122407" y="3529091"/>
                  <a:pt x="4134028" y="3507564"/>
                  <a:pt x="4133076" y="3489468"/>
                </a:cubicBezTo>
                <a:cubicBezTo>
                  <a:pt x="4127362" y="3380306"/>
                  <a:pt x="4154794" y="3276481"/>
                  <a:pt x="4180703" y="3172655"/>
                </a:cubicBezTo>
                <a:cubicBezTo>
                  <a:pt x="4188705" y="3140650"/>
                  <a:pt x="4192943" y="3109026"/>
                  <a:pt x="4193158" y="3077402"/>
                </a:cubicBezTo>
                <a:lnTo>
                  <a:pt x="4193158" y="3077402"/>
                </a:lnTo>
                <a:lnTo>
                  <a:pt x="4193158" y="3077401"/>
                </a:lnTo>
                <a:cubicBezTo>
                  <a:pt x="4193372" y="3045777"/>
                  <a:pt x="4189562" y="3014153"/>
                  <a:pt x="4181465" y="2982148"/>
                </a:cubicBezTo>
                <a:lnTo>
                  <a:pt x="4177881" y="2947863"/>
                </a:lnTo>
                <a:lnTo>
                  <a:pt x="4182513" y="2914328"/>
                </a:lnTo>
                <a:cubicBezTo>
                  <a:pt x="4187561" y="2892182"/>
                  <a:pt x="4195753" y="2870416"/>
                  <a:pt x="4202420" y="2848794"/>
                </a:cubicBezTo>
                <a:cubicBezTo>
                  <a:pt x="4203753" y="2844317"/>
                  <a:pt x="4207039" y="2839983"/>
                  <a:pt x="4211111" y="2836173"/>
                </a:cubicBezTo>
                <a:close/>
                <a:moveTo>
                  <a:pt x="3726625" y="1508458"/>
                </a:moveTo>
                <a:lnTo>
                  <a:pt x="3698531" y="1596214"/>
                </a:lnTo>
                <a:cubicBezTo>
                  <a:pt x="3696054" y="1604979"/>
                  <a:pt x="3697579" y="1615837"/>
                  <a:pt x="3700436" y="1624981"/>
                </a:cubicBezTo>
                <a:cubicBezTo>
                  <a:pt x="3710152" y="1656224"/>
                  <a:pt x="3734537" y="1676037"/>
                  <a:pt x="3757017" y="1697754"/>
                </a:cubicBezTo>
                <a:cubicBezTo>
                  <a:pt x="3766924" y="1707280"/>
                  <a:pt x="3773972" y="1720424"/>
                  <a:pt x="3779686" y="1733189"/>
                </a:cubicBezTo>
                <a:cubicBezTo>
                  <a:pt x="3794357" y="1766336"/>
                  <a:pt x="3807501" y="1800247"/>
                  <a:pt x="3821407" y="1833776"/>
                </a:cubicBezTo>
                <a:cubicBezTo>
                  <a:pt x="3822741" y="1837014"/>
                  <a:pt x="3826170" y="1839680"/>
                  <a:pt x="3829028" y="1842159"/>
                </a:cubicBezTo>
                <a:cubicBezTo>
                  <a:pt x="3859129" y="1866923"/>
                  <a:pt x="3889418" y="1891498"/>
                  <a:pt x="3919519" y="1916455"/>
                </a:cubicBezTo>
                <a:cubicBezTo>
                  <a:pt x="3925233" y="1921217"/>
                  <a:pt x="3929425" y="1928077"/>
                  <a:pt x="3934949" y="1933220"/>
                </a:cubicBezTo>
                <a:cubicBezTo>
                  <a:pt x="3942569" y="1940460"/>
                  <a:pt x="3949810" y="1949604"/>
                  <a:pt x="3958954" y="1953414"/>
                </a:cubicBezTo>
                <a:cubicBezTo>
                  <a:pt x="3987719" y="1965225"/>
                  <a:pt x="4000103" y="1987895"/>
                  <a:pt x="4005437" y="2016470"/>
                </a:cubicBezTo>
                <a:cubicBezTo>
                  <a:pt x="4010390" y="2042571"/>
                  <a:pt x="4014582" y="2068670"/>
                  <a:pt x="4020296" y="2094579"/>
                </a:cubicBezTo>
                <a:cubicBezTo>
                  <a:pt x="4027154" y="2126202"/>
                  <a:pt x="4034584" y="2157637"/>
                  <a:pt x="4042967" y="2188880"/>
                </a:cubicBezTo>
                <a:cubicBezTo>
                  <a:pt x="4046587" y="2202405"/>
                  <a:pt x="4050777" y="2216693"/>
                  <a:pt x="4058207" y="2228315"/>
                </a:cubicBezTo>
                <a:cubicBezTo>
                  <a:pt x="4078782" y="2260891"/>
                  <a:pt x="4092688" y="2295754"/>
                  <a:pt x="4087164" y="2334045"/>
                </a:cubicBezTo>
                <a:cubicBezTo>
                  <a:pt x="4082782" y="2364716"/>
                  <a:pt x="4094022" y="2390435"/>
                  <a:pt x="4111549" y="2409486"/>
                </a:cubicBezTo>
                <a:cubicBezTo>
                  <a:pt x="4119503" y="2418155"/>
                  <a:pt x="4125016" y="2426977"/>
                  <a:pt x="4128650" y="2435913"/>
                </a:cubicBezTo>
                <a:lnTo>
                  <a:pt x="4134481" y="2463018"/>
                </a:lnTo>
                <a:lnTo>
                  <a:pt x="4132419" y="2490551"/>
                </a:lnTo>
                <a:cubicBezTo>
                  <a:pt x="4130791" y="2499773"/>
                  <a:pt x="4128410" y="2509025"/>
                  <a:pt x="4125838" y="2518264"/>
                </a:cubicBezTo>
                <a:cubicBezTo>
                  <a:pt x="4123171" y="2527790"/>
                  <a:pt x="4122027" y="2536458"/>
                  <a:pt x="4122194" y="2545006"/>
                </a:cubicBezTo>
                <a:lnTo>
                  <a:pt x="4122194" y="2545007"/>
                </a:lnTo>
                <a:lnTo>
                  <a:pt x="4122194" y="2545007"/>
                </a:lnTo>
                <a:cubicBezTo>
                  <a:pt x="4122360" y="2553556"/>
                  <a:pt x="4123837" y="2561986"/>
                  <a:pt x="4126408" y="2571035"/>
                </a:cubicBezTo>
                <a:cubicBezTo>
                  <a:pt x="4138410" y="2612946"/>
                  <a:pt x="4170987" y="2640951"/>
                  <a:pt x="4199562" y="2668002"/>
                </a:cubicBezTo>
                <a:cubicBezTo>
                  <a:pt x="4223947" y="2691055"/>
                  <a:pt x="4237663" y="2716964"/>
                  <a:pt x="4247952" y="2745349"/>
                </a:cubicBezTo>
                <a:lnTo>
                  <a:pt x="4247953" y="2745352"/>
                </a:lnTo>
                <a:lnTo>
                  <a:pt x="4253873" y="2778006"/>
                </a:lnTo>
                <a:lnTo>
                  <a:pt x="4253453" y="2785440"/>
                </a:lnTo>
                <a:lnTo>
                  <a:pt x="4243374" y="2811780"/>
                </a:lnTo>
                <a:lnTo>
                  <a:pt x="4243370" y="2811787"/>
                </a:lnTo>
                <a:lnTo>
                  <a:pt x="4243371" y="2811787"/>
                </a:lnTo>
                <a:lnTo>
                  <a:pt x="4243374" y="2811780"/>
                </a:lnTo>
                <a:lnTo>
                  <a:pt x="4253024" y="2793023"/>
                </a:lnTo>
                <a:lnTo>
                  <a:pt x="4253453" y="2785440"/>
                </a:lnTo>
                <a:lnTo>
                  <a:pt x="4254653" y="2782305"/>
                </a:lnTo>
                <a:lnTo>
                  <a:pt x="4253873" y="2778006"/>
                </a:lnTo>
                <a:lnTo>
                  <a:pt x="4254283" y="2770757"/>
                </a:lnTo>
                <a:lnTo>
                  <a:pt x="4247953" y="2745352"/>
                </a:lnTo>
                <a:lnTo>
                  <a:pt x="4247952" y="2745348"/>
                </a:lnTo>
                <a:cubicBezTo>
                  <a:pt x="4237663" y="2716963"/>
                  <a:pt x="4223947" y="2691054"/>
                  <a:pt x="4199562" y="2668001"/>
                </a:cubicBezTo>
                <a:cubicBezTo>
                  <a:pt x="4170987" y="2640950"/>
                  <a:pt x="4138410" y="2612945"/>
                  <a:pt x="4126408" y="2571034"/>
                </a:cubicBezTo>
                <a:lnTo>
                  <a:pt x="4122194" y="2545007"/>
                </a:lnTo>
                <a:lnTo>
                  <a:pt x="4125838" y="2518265"/>
                </a:lnTo>
                <a:cubicBezTo>
                  <a:pt x="4130981" y="2499786"/>
                  <a:pt x="4135363" y="2481259"/>
                  <a:pt x="4134482" y="2463019"/>
                </a:cubicBezTo>
                <a:lnTo>
                  <a:pt x="4134481" y="2463018"/>
                </a:lnTo>
                <a:lnTo>
                  <a:pt x="4134482" y="2463018"/>
                </a:lnTo>
                <a:cubicBezTo>
                  <a:pt x="4133600" y="2444777"/>
                  <a:pt x="4127457" y="2426822"/>
                  <a:pt x="4111549" y="2409485"/>
                </a:cubicBezTo>
                <a:cubicBezTo>
                  <a:pt x="4094022" y="2390434"/>
                  <a:pt x="4082782" y="2364715"/>
                  <a:pt x="4087164" y="2334044"/>
                </a:cubicBezTo>
                <a:cubicBezTo>
                  <a:pt x="4092688" y="2295753"/>
                  <a:pt x="4078782" y="2260890"/>
                  <a:pt x="4058207" y="2228314"/>
                </a:cubicBezTo>
                <a:cubicBezTo>
                  <a:pt x="4050777" y="2216692"/>
                  <a:pt x="4046587" y="2202404"/>
                  <a:pt x="4042967" y="2188879"/>
                </a:cubicBezTo>
                <a:cubicBezTo>
                  <a:pt x="4034584" y="2157636"/>
                  <a:pt x="4027154" y="2126201"/>
                  <a:pt x="4020296" y="2094578"/>
                </a:cubicBezTo>
                <a:cubicBezTo>
                  <a:pt x="4014582" y="2068669"/>
                  <a:pt x="4010390" y="2042570"/>
                  <a:pt x="4005437" y="2016469"/>
                </a:cubicBezTo>
                <a:cubicBezTo>
                  <a:pt x="4000103" y="1987894"/>
                  <a:pt x="3987719" y="1965224"/>
                  <a:pt x="3958954" y="1953413"/>
                </a:cubicBezTo>
                <a:cubicBezTo>
                  <a:pt x="3949810" y="1949603"/>
                  <a:pt x="3942569" y="1940459"/>
                  <a:pt x="3934949" y="1933219"/>
                </a:cubicBezTo>
                <a:cubicBezTo>
                  <a:pt x="3929425" y="1928076"/>
                  <a:pt x="3925233" y="1921216"/>
                  <a:pt x="3919519" y="1916454"/>
                </a:cubicBezTo>
                <a:cubicBezTo>
                  <a:pt x="3889418" y="1891497"/>
                  <a:pt x="3859129" y="1866922"/>
                  <a:pt x="3829028" y="1842158"/>
                </a:cubicBezTo>
                <a:cubicBezTo>
                  <a:pt x="3826170" y="1839679"/>
                  <a:pt x="3822741" y="1837013"/>
                  <a:pt x="3821407" y="1833775"/>
                </a:cubicBezTo>
                <a:cubicBezTo>
                  <a:pt x="3807501" y="1800246"/>
                  <a:pt x="3794358" y="1766335"/>
                  <a:pt x="3779686" y="1733188"/>
                </a:cubicBezTo>
                <a:cubicBezTo>
                  <a:pt x="3773972" y="1720423"/>
                  <a:pt x="3766924" y="1707279"/>
                  <a:pt x="3757018" y="1697753"/>
                </a:cubicBezTo>
                <a:cubicBezTo>
                  <a:pt x="3734538" y="1676036"/>
                  <a:pt x="3710152" y="1656223"/>
                  <a:pt x="3700436" y="1624980"/>
                </a:cubicBezTo>
                <a:cubicBezTo>
                  <a:pt x="3697580" y="1615836"/>
                  <a:pt x="3696055" y="1604978"/>
                  <a:pt x="3698532" y="1596213"/>
                </a:cubicBezTo>
                <a:close/>
                <a:moveTo>
                  <a:pt x="3751027" y="1453958"/>
                </a:moveTo>
                <a:lnTo>
                  <a:pt x="3745230" y="1459073"/>
                </a:lnTo>
                <a:lnTo>
                  <a:pt x="3745230" y="1459073"/>
                </a:lnTo>
                <a:lnTo>
                  <a:pt x="3745229" y="1459074"/>
                </a:lnTo>
                <a:lnTo>
                  <a:pt x="3736012" y="1481572"/>
                </a:lnTo>
                <a:lnTo>
                  <a:pt x="3745230" y="1459073"/>
                </a:lnTo>
                <a:close/>
                <a:moveTo>
                  <a:pt x="3764423" y="1268758"/>
                </a:moveTo>
                <a:cubicBezTo>
                  <a:pt x="3764875" y="1275402"/>
                  <a:pt x="3766447" y="1281689"/>
                  <a:pt x="3769590" y="1286070"/>
                </a:cubicBezTo>
                <a:cubicBezTo>
                  <a:pt x="3784163" y="1306930"/>
                  <a:pt x="3790403" y="1328553"/>
                  <a:pt x="3791927" y="1350628"/>
                </a:cubicBezTo>
                <a:lnTo>
                  <a:pt x="3786333" y="1413840"/>
                </a:lnTo>
                <a:lnTo>
                  <a:pt x="3791928" y="1350627"/>
                </a:lnTo>
                <a:cubicBezTo>
                  <a:pt x="3790403" y="1328552"/>
                  <a:pt x="3784164" y="1306930"/>
                  <a:pt x="3769590" y="1286069"/>
                </a:cubicBezTo>
                <a:close/>
                <a:moveTo>
                  <a:pt x="3706152" y="773035"/>
                </a:moveTo>
                <a:lnTo>
                  <a:pt x="3706152" y="773036"/>
                </a:lnTo>
                <a:cubicBezTo>
                  <a:pt x="3708438" y="800277"/>
                  <a:pt x="3711676" y="827330"/>
                  <a:pt x="3714152" y="854380"/>
                </a:cubicBezTo>
                <a:cubicBezTo>
                  <a:pt x="3716438" y="878957"/>
                  <a:pt x="3717200" y="903723"/>
                  <a:pt x="3745205" y="915344"/>
                </a:cubicBezTo>
                <a:cubicBezTo>
                  <a:pt x="3749587" y="917060"/>
                  <a:pt x="3752825" y="922774"/>
                  <a:pt x="3755683" y="927156"/>
                </a:cubicBezTo>
                <a:cubicBezTo>
                  <a:pt x="3799691" y="994786"/>
                  <a:pt x="3798547" y="1030981"/>
                  <a:pt x="3752063" y="1097088"/>
                </a:cubicBezTo>
                <a:cubicBezTo>
                  <a:pt x="3747301" y="1103946"/>
                  <a:pt x="3743871" y="1118614"/>
                  <a:pt x="3747681" y="1123186"/>
                </a:cubicBezTo>
                <a:cubicBezTo>
                  <a:pt x="3763493" y="1142618"/>
                  <a:pt x="3770542" y="1162954"/>
                  <a:pt x="3772400" y="1184029"/>
                </a:cubicBezTo>
                <a:cubicBezTo>
                  <a:pt x="3770542" y="1162954"/>
                  <a:pt x="3763494" y="1142617"/>
                  <a:pt x="3747682" y="1123185"/>
                </a:cubicBezTo>
                <a:cubicBezTo>
                  <a:pt x="3743872" y="1118613"/>
                  <a:pt x="3747302" y="1103945"/>
                  <a:pt x="3752064" y="1097087"/>
                </a:cubicBezTo>
                <a:cubicBezTo>
                  <a:pt x="3798548" y="1030980"/>
                  <a:pt x="3799692" y="994785"/>
                  <a:pt x="3755684" y="927155"/>
                </a:cubicBezTo>
                <a:cubicBezTo>
                  <a:pt x="3752826" y="922773"/>
                  <a:pt x="3749588" y="917059"/>
                  <a:pt x="3745206" y="915343"/>
                </a:cubicBezTo>
                <a:cubicBezTo>
                  <a:pt x="3717200" y="903722"/>
                  <a:pt x="3716438" y="878956"/>
                  <a:pt x="3714152" y="854379"/>
                </a:cubicBezTo>
                <a:close/>
                <a:moveTo>
                  <a:pt x="3761553" y="517851"/>
                </a:moveTo>
                <a:lnTo>
                  <a:pt x="3752635" y="556048"/>
                </a:lnTo>
                <a:cubicBezTo>
                  <a:pt x="3750539" y="564049"/>
                  <a:pt x="3745015" y="572623"/>
                  <a:pt x="3746157" y="580051"/>
                </a:cubicBezTo>
                <a:cubicBezTo>
                  <a:pt x="3749491" y="601579"/>
                  <a:pt x="3747062" y="622201"/>
                  <a:pt x="3742776" y="642538"/>
                </a:cubicBezTo>
                <a:lnTo>
                  <a:pt x="3730253" y="694928"/>
                </a:lnTo>
                <a:lnTo>
                  <a:pt x="3742777" y="642537"/>
                </a:lnTo>
                <a:cubicBezTo>
                  <a:pt x="3747063" y="622201"/>
                  <a:pt x="3749492" y="601578"/>
                  <a:pt x="3746158" y="580050"/>
                </a:cubicBezTo>
                <a:cubicBezTo>
                  <a:pt x="3745016" y="572622"/>
                  <a:pt x="3750540" y="564048"/>
                  <a:pt x="3752636" y="556047"/>
                </a:cubicBezTo>
                <a:close/>
                <a:moveTo>
                  <a:pt x="3774848" y="298169"/>
                </a:moveTo>
                <a:lnTo>
                  <a:pt x="3760065" y="313534"/>
                </a:lnTo>
                <a:cubicBezTo>
                  <a:pt x="3755873" y="316390"/>
                  <a:pt x="3758159" y="330299"/>
                  <a:pt x="3759493" y="338871"/>
                </a:cubicBezTo>
                <a:cubicBezTo>
                  <a:pt x="3760922" y="348396"/>
                  <a:pt x="3763447" y="357874"/>
                  <a:pt x="3765590" y="367328"/>
                </a:cubicBezTo>
                <a:lnTo>
                  <a:pt x="3769400" y="395640"/>
                </a:lnTo>
                <a:cubicBezTo>
                  <a:pt x="3769590" y="376781"/>
                  <a:pt x="3762352" y="357921"/>
                  <a:pt x="3759494" y="338870"/>
                </a:cubicBezTo>
                <a:cubicBezTo>
                  <a:pt x="3758160" y="330298"/>
                  <a:pt x="3755874" y="316389"/>
                  <a:pt x="3760066" y="313533"/>
                </a:cubicBezTo>
                <a:close/>
                <a:moveTo>
                  <a:pt x="3782393" y="281568"/>
                </a:moveTo>
                <a:lnTo>
                  <a:pt x="3777498" y="295415"/>
                </a:lnTo>
                <a:lnTo>
                  <a:pt x="3777499" y="295415"/>
                </a:lnTo>
                <a:close/>
                <a:moveTo>
                  <a:pt x="3769073" y="24486"/>
                </a:moveTo>
                <a:lnTo>
                  <a:pt x="3766810" y="74129"/>
                </a:lnTo>
                <a:cubicBezTo>
                  <a:pt x="3767733" y="91492"/>
                  <a:pt x="3770043" y="108703"/>
                  <a:pt x="3772734" y="125861"/>
                </a:cubicBezTo>
                <a:lnTo>
                  <a:pt x="3777129" y="153388"/>
                </a:lnTo>
                <a:lnTo>
                  <a:pt x="3785402" y="228944"/>
                </a:lnTo>
                <a:lnTo>
                  <a:pt x="3785402" y="228949"/>
                </a:lnTo>
                <a:lnTo>
                  <a:pt x="3785402" y="228948"/>
                </a:lnTo>
                <a:lnTo>
                  <a:pt x="3785402" y="228944"/>
                </a:lnTo>
                <a:lnTo>
                  <a:pt x="3780943" y="177271"/>
                </a:lnTo>
                <a:lnTo>
                  <a:pt x="3777129" y="153388"/>
                </a:lnTo>
                <a:lnTo>
                  <a:pt x="3776930" y="151569"/>
                </a:lnTo>
                <a:cubicBezTo>
                  <a:pt x="3772700" y="125876"/>
                  <a:pt x="3768195" y="100174"/>
                  <a:pt x="3766811" y="74129"/>
                </a:cubicBezTo>
                <a:close/>
                <a:moveTo>
                  <a:pt x="3766492" y="0"/>
                </a:moveTo>
                <a:lnTo>
                  <a:pt x="4230600" y="0"/>
                </a:lnTo>
                <a:lnTo>
                  <a:pt x="4229473" y="2817"/>
                </a:lnTo>
                <a:cubicBezTo>
                  <a:pt x="4221091" y="21486"/>
                  <a:pt x="4218423" y="43012"/>
                  <a:pt x="4215374" y="63587"/>
                </a:cubicBezTo>
                <a:cubicBezTo>
                  <a:pt x="4209850" y="101308"/>
                  <a:pt x="4206420" y="139219"/>
                  <a:pt x="4201468" y="176939"/>
                </a:cubicBezTo>
                <a:cubicBezTo>
                  <a:pt x="4200324" y="184941"/>
                  <a:pt x="4198230" y="194085"/>
                  <a:pt x="4193466" y="200182"/>
                </a:cubicBezTo>
                <a:cubicBezTo>
                  <a:pt x="4161461" y="241901"/>
                  <a:pt x="4152508" y="292579"/>
                  <a:pt x="4155554" y="340774"/>
                </a:cubicBezTo>
                <a:cubicBezTo>
                  <a:pt x="4157843" y="378686"/>
                  <a:pt x="4159557" y="415835"/>
                  <a:pt x="4156319" y="453364"/>
                </a:cubicBezTo>
                <a:cubicBezTo>
                  <a:pt x="4156127" y="456222"/>
                  <a:pt x="4156509" y="460032"/>
                  <a:pt x="4158033" y="462126"/>
                </a:cubicBezTo>
                <a:cubicBezTo>
                  <a:pt x="4168129" y="475081"/>
                  <a:pt x="4168891" y="488607"/>
                  <a:pt x="4170605" y="505182"/>
                </a:cubicBezTo>
                <a:cubicBezTo>
                  <a:pt x="4173083" y="528615"/>
                  <a:pt x="4171367" y="550141"/>
                  <a:pt x="4167177" y="571860"/>
                </a:cubicBezTo>
                <a:cubicBezTo>
                  <a:pt x="4164129" y="587672"/>
                  <a:pt x="4157843" y="603673"/>
                  <a:pt x="4149840" y="617772"/>
                </a:cubicBezTo>
                <a:cubicBezTo>
                  <a:pt x="4138600" y="637392"/>
                  <a:pt x="4134220" y="656255"/>
                  <a:pt x="4149078" y="674923"/>
                </a:cubicBezTo>
                <a:cubicBezTo>
                  <a:pt x="4164891" y="695116"/>
                  <a:pt x="4159367" y="717977"/>
                  <a:pt x="4159937" y="740268"/>
                </a:cubicBezTo>
                <a:cubicBezTo>
                  <a:pt x="4160129" y="749982"/>
                  <a:pt x="4159747" y="760270"/>
                  <a:pt x="4162223" y="769605"/>
                </a:cubicBezTo>
                <a:cubicBezTo>
                  <a:pt x="4169273" y="796655"/>
                  <a:pt x="4179941" y="822756"/>
                  <a:pt x="4184703" y="850189"/>
                </a:cubicBezTo>
                <a:cubicBezTo>
                  <a:pt x="4187370" y="865430"/>
                  <a:pt x="4182607" y="882384"/>
                  <a:pt x="4179179" y="898198"/>
                </a:cubicBezTo>
                <a:cubicBezTo>
                  <a:pt x="4175559" y="914200"/>
                  <a:pt x="4170035" y="930011"/>
                  <a:pt x="4164319" y="945444"/>
                </a:cubicBezTo>
                <a:cubicBezTo>
                  <a:pt x="4160509" y="955920"/>
                  <a:pt x="4156889" y="967350"/>
                  <a:pt x="4150030" y="975733"/>
                </a:cubicBezTo>
                <a:cubicBezTo>
                  <a:pt x="4134410" y="994785"/>
                  <a:pt x="4131742" y="1014406"/>
                  <a:pt x="4139934" y="1036887"/>
                </a:cubicBezTo>
                <a:cubicBezTo>
                  <a:pt x="4141268" y="1040315"/>
                  <a:pt x="4141268" y="1044315"/>
                  <a:pt x="4141458" y="1048125"/>
                </a:cubicBezTo>
                <a:cubicBezTo>
                  <a:pt x="4145458" y="1109091"/>
                  <a:pt x="4147936" y="1170051"/>
                  <a:pt x="4154032" y="1230633"/>
                </a:cubicBezTo>
                <a:cubicBezTo>
                  <a:pt x="4156509" y="1255206"/>
                  <a:pt x="4167367" y="1278829"/>
                  <a:pt x="4174225" y="1303024"/>
                </a:cubicBezTo>
                <a:cubicBezTo>
                  <a:pt x="4175559" y="1307978"/>
                  <a:pt x="4177655" y="1313504"/>
                  <a:pt x="4176701" y="1318456"/>
                </a:cubicBezTo>
                <a:cubicBezTo>
                  <a:pt x="4167177" y="1372368"/>
                  <a:pt x="4181083" y="1422854"/>
                  <a:pt x="4199372" y="1472575"/>
                </a:cubicBezTo>
                <a:cubicBezTo>
                  <a:pt x="4201278" y="1477717"/>
                  <a:pt x="4200706" y="1484004"/>
                  <a:pt x="4200324" y="1489720"/>
                </a:cubicBezTo>
                <a:cubicBezTo>
                  <a:pt x="4198992" y="1505724"/>
                  <a:pt x="4192324" y="1523059"/>
                  <a:pt x="4196324" y="1537537"/>
                </a:cubicBezTo>
                <a:cubicBezTo>
                  <a:pt x="4207374" y="1576019"/>
                  <a:pt x="4220709" y="1614120"/>
                  <a:pt x="4237473" y="1650317"/>
                </a:cubicBezTo>
                <a:cubicBezTo>
                  <a:pt x="4254428" y="1687086"/>
                  <a:pt x="4268716" y="1721185"/>
                  <a:pt x="4251572" y="1763287"/>
                </a:cubicBezTo>
                <a:cubicBezTo>
                  <a:pt x="4244331" y="1781194"/>
                  <a:pt x="4249476" y="1804816"/>
                  <a:pt x="4251380" y="1825393"/>
                </a:cubicBezTo>
                <a:cubicBezTo>
                  <a:pt x="4252904" y="1840441"/>
                  <a:pt x="4261478" y="1854920"/>
                  <a:pt x="4261478" y="1869780"/>
                </a:cubicBezTo>
                <a:cubicBezTo>
                  <a:pt x="4261478" y="1909408"/>
                  <a:pt x="4271574" y="1944649"/>
                  <a:pt x="4292149" y="1978940"/>
                </a:cubicBezTo>
                <a:cubicBezTo>
                  <a:pt x="4300149" y="1992279"/>
                  <a:pt x="4294815" y="2013043"/>
                  <a:pt x="4296911" y="2030378"/>
                </a:cubicBezTo>
                <a:cubicBezTo>
                  <a:pt x="4299387" y="2048668"/>
                  <a:pt x="4301673" y="2067525"/>
                  <a:pt x="4307200" y="2085054"/>
                </a:cubicBezTo>
                <a:cubicBezTo>
                  <a:pt x="4321678" y="2130393"/>
                  <a:pt x="4338061" y="2175163"/>
                  <a:pt x="4353301" y="2220312"/>
                </a:cubicBezTo>
                <a:cubicBezTo>
                  <a:pt x="4365876" y="2257459"/>
                  <a:pt x="4355969" y="2294039"/>
                  <a:pt x="4350635" y="2330806"/>
                </a:cubicBezTo>
                <a:cubicBezTo>
                  <a:pt x="4347205" y="2353859"/>
                  <a:pt x="4339013" y="2375383"/>
                  <a:pt x="4351205" y="2401292"/>
                </a:cubicBezTo>
                <a:cubicBezTo>
                  <a:pt x="4362827" y="2426059"/>
                  <a:pt x="4360159" y="2457492"/>
                  <a:pt x="4366446" y="2485307"/>
                </a:cubicBezTo>
                <a:cubicBezTo>
                  <a:pt x="4371780" y="2508742"/>
                  <a:pt x="4380354" y="2531409"/>
                  <a:pt x="4388736" y="2554079"/>
                </a:cubicBezTo>
                <a:cubicBezTo>
                  <a:pt x="4400167" y="2584942"/>
                  <a:pt x="4412167" y="2615421"/>
                  <a:pt x="4406453" y="2649143"/>
                </a:cubicBezTo>
                <a:cubicBezTo>
                  <a:pt x="4399975" y="2687436"/>
                  <a:pt x="4424359" y="2713723"/>
                  <a:pt x="4440554" y="2743826"/>
                </a:cubicBezTo>
                <a:cubicBezTo>
                  <a:pt x="4451602" y="2764590"/>
                  <a:pt x="4459795" y="2787259"/>
                  <a:pt x="4466653" y="2809930"/>
                </a:cubicBezTo>
                <a:cubicBezTo>
                  <a:pt x="4475607" y="2840219"/>
                  <a:pt x="4480941" y="2871462"/>
                  <a:pt x="4489704" y="2901943"/>
                </a:cubicBezTo>
                <a:cubicBezTo>
                  <a:pt x="4502848" y="2948047"/>
                  <a:pt x="4513136" y="2994722"/>
                  <a:pt x="4505896" y="3042728"/>
                </a:cubicBezTo>
                <a:cubicBezTo>
                  <a:pt x="4502658" y="3064827"/>
                  <a:pt x="4502848" y="3085403"/>
                  <a:pt x="4507612" y="3107500"/>
                </a:cubicBezTo>
                <a:cubicBezTo>
                  <a:pt x="4515422" y="3143695"/>
                  <a:pt x="4516375" y="3180844"/>
                  <a:pt x="4545521" y="3209993"/>
                </a:cubicBezTo>
                <a:cubicBezTo>
                  <a:pt x="4555810" y="3220280"/>
                  <a:pt x="4558476" y="3238758"/>
                  <a:pt x="4563810" y="3253809"/>
                </a:cubicBezTo>
                <a:cubicBezTo>
                  <a:pt x="4570098" y="3271145"/>
                  <a:pt x="4566858" y="3283908"/>
                  <a:pt x="4548570" y="3293244"/>
                </a:cubicBezTo>
                <a:cubicBezTo>
                  <a:pt x="4540379" y="3297434"/>
                  <a:pt x="4532377" y="3309437"/>
                  <a:pt x="4531043" y="3318771"/>
                </a:cubicBezTo>
                <a:cubicBezTo>
                  <a:pt x="4527043" y="3346776"/>
                  <a:pt x="4532949" y="3372495"/>
                  <a:pt x="4545904" y="3399546"/>
                </a:cubicBezTo>
                <a:cubicBezTo>
                  <a:pt x="4558096" y="3424883"/>
                  <a:pt x="4556762" y="3456508"/>
                  <a:pt x="4561524" y="3485275"/>
                </a:cubicBezTo>
                <a:cubicBezTo>
                  <a:pt x="4564954" y="3505657"/>
                  <a:pt x="4572002" y="3526042"/>
                  <a:pt x="4572002" y="3546617"/>
                </a:cubicBezTo>
                <a:cubicBezTo>
                  <a:pt x="4572002" y="3572146"/>
                  <a:pt x="4565906" y="3597482"/>
                  <a:pt x="4563620" y="3623201"/>
                </a:cubicBezTo>
                <a:cubicBezTo>
                  <a:pt x="4561716" y="3643204"/>
                  <a:pt x="4562478" y="3663589"/>
                  <a:pt x="4560192" y="3683591"/>
                </a:cubicBezTo>
                <a:cubicBezTo>
                  <a:pt x="4558476" y="3699976"/>
                  <a:pt x="4554096" y="3716168"/>
                  <a:pt x="4550476" y="3732361"/>
                </a:cubicBezTo>
                <a:cubicBezTo>
                  <a:pt x="4549142" y="3738267"/>
                  <a:pt x="4543997" y="3744173"/>
                  <a:pt x="4544759" y="3749506"/>
                </a:cubicBezTo>
                <a:cubicBezTo>
                  <a:pt x="4552952" y="3802467"/>
                  <a:pt x="4516375" y="3840569"/>
                  <a:pt x="4500182" y="3885338"/>
                </a:cubicBezTo>
                <a:cubicBezTo>
                  <a:pt x="4483035" y="3932394"/>
                  <a:pt x="4456747" y="3977925"/>
                  <a:pt x="4464557" y="4030503"/>
                </a:cubicBezTo>
                <a:cubicBezTo>
                  <a:pt x="4469319" y="4062318"/>
                  <a:pt x="4480369" y="4092989"/>
                  <a:pt x="4487038" y="4124614"/>
                </a:cubicBezTo>
                <a:cubicBezTo>
                  <a:pt x="4489324" y="4135854"/>
                  <a:pt x="4488942" y="4148427"/>
                  <a:pt x="4486656" y="4159667"/>
                </a:cubicBezTo>
                <a:cubicBezTo>
                  <a:pt x="4476177" y="4213961"/>
                  <a:pt x="4474653" y="4267493"/>
                  <a:pt x="4491800" y="4320837"/>
                </a:cubicBezTo>
                <a:cubicBezTo>
                  <a:pt x="4494658" y="4329979"/>
                  <a:pt x="4497324" y="4339695"/>
                  <a:pt x="4497324" y="4349222"/>
                </a:cubicBezTo>
                <a:cubicBezTo>
                  <a:pt x="4497324" y="4401419"/>
                  <a:pt x="4493324" y="4452665"/>
                  <a:pt x="4474653" y="4502579"/>
                </a:cubicBezTo>
                <a:cubicBezTo>
                  <a:pt x="4468367" y="4519343"/>
                  <a:pt x="4472367" y="4539728"/>
                  <a:pt x="4470843" y="4558207"/>
                </a:cubicBezTo>
                <a:cubicBezTo>
                  <a:pt x="4469511" y="4575351"/>
                  <a:pt x="4468939" y="4592878"/>
                  <a:pt x="4464557" y="4609452"/>
                </a:cubicBezTo>
                <a:cubicBezTo>
                  <a:pt x="4458081" y="4633647"/>
                  <a:pt x="4457319" y="4656126"/>
                  <a:pt x="4463033" y="4681083"/>
                </a:cubicBezTo>
                <a:cubicBezTo>
                  <a:pt x="4468367" y="4704895"/>
                  <a:pt x="4465701" y="4730614"/>
                  <a:pt x="4465891" y="4755381"/>
                </a:cubicBezTo>
                <a:cubicBezTo>
                  <a:pt x="4466081" y="4783004"/>
                  <a:pt x="4466271" y="4810627"/>
                  <a:pt x="4465319" y="4838250"/>
                </a:cubicBezTo>
                <a:cubicBezTo>
                  <a:pt x="4464939" y="4849300"/>
                  <a:pt x="4457319" y="4861873"/>
                  <a:pt x="4460367" y="4871019"/>
                </a:cubicBezTo>
                <a:cubicBezTo>
                  <a:pt x="4470653" y="4900546"/>
                  <a:pt x="4458271" y="4930075"/>
                  <a:pt x="4463795" y="4959602"/>
                </a:cubicBezTo>
                <a:cubicBezTo>
                  <a:pt x="4466653" y="4974082"/>
                  <a:pt x="4458843" y="4990465"/>
                  <a:pt x="4458081" y="5006086"/>
                </a:cubicBezTo>
                <a:cubicBezTo>
                  <a:pt x="4456747" y="5031614"/>
                  <a:pt x="4457319" y="5057141"/>
                  <a:pt x="4456937" y="5082670"/>
                </a:cubicBezTo>
                <a:cubicBezTo>
                  <a:pt x="4456747" y="5091052"/>
                  <a:pt x="4455985" y="5099245"/>
                  <a:pt x="4455602" y="5107627"/>
                </a:cubicBezTo>
                <a:cubicBezTo>
                  <a:pt x="4455222" y="5115057"/>
                  <a:pt x="4453508" y="5122867"/>
                  <a:pt x="4454840" y="5129916"/>
                </a:cubicBezTo>
                <a:cubicBezTo>
                  <a:pt x="4459605" y="5155445"/>
                  <a:pt x="4467415" y="5180591"/>
                  <a:pt x="4470463" y="5206308"/>
                </a:cubicBezTo>
                <a:cubicBezTo>
                  <a:pt x="4473129" y="5228597"/>
                  <a:pt x="4469511" y="5251650"/>
                  <a:pt x="4471415" y="5274129"/>
                </a:cubicBezTo>
                <a:cubicBezTo>
                  <a:pt x="4474653" y="5313754"/>
                  <a:pt x="4480369" y="5353379"/>
                  <a:pt x="4483989" y="5393005"/>
                </a:cubicBezTo>
                <a:cubicBezTo>
                  <a:pt x="4484751" y="5401579"/>
                  <a:pt x="4479987" y="5410531"/>
                  <a:pt x="4479607" y="5419295"/>
                </a:cubicBezTo>
                <a:cubicBezTo>
                  <a:pt x="4478655" y="5446728"/>
                  <a:pt x="4478463" y="5474161"/>
                  <a:pt x="4477893" y="5501594"/>
                </a:cubicBezTo>
                <a:cubicBezTo>
                  <a:pt x="4477701" y="5517215"/>
                  <a:pt x="4478273" y="5533027"/>
                  <a:pt x="4476559" y="5548460"/>
                </a:cubicBezTo>
                <a:cubicBezTo>
                  <a:pt x="4474273" y="5568842"/>
                  <a:pt x="4470843" y="5587321"/>
                  <a:pt x="4485703" y="5606372"/>
                </a:cubicBezTo>
                <a:cubicBezTo>
                  <a:pt x="4508754" y="5635711"/>
                  <a:pt x="4499800" y="5673050"/>
                  <a:pt x="4505134" y="5706959"/>
                </a:cubicBezTo>
                <a:cubicBezTo>
                  <a:pt x="4506468" y="5715723"/>
                  <a:pt x="4506658" y="5724678"/>
                  <a:pt x="4508182" y="5733440"/>
                </a:cubicBezTo>
                <a:cubicBezTo>
                  <a:pt x="4511040" y="5749634"/>
                  <a:pt x="4514278" y="5765635"/>
                  <a:pt x="4517519" y="5781830"/>
                </a:cubicBezTo>
                <a:cubicBezTo>
                  <a:pt x="4518089" y="5784686"/>
                  <a:pt x="4518281" y="5787924"/>
                  <a:pt x="4519233" y="5790592"/>
                </a:cubicBezTo>
                <a:cubicBezTo>
                  <a:pt x="4527233" y="5815169"/>
                  <a:pt x="4536377" y="5839361"/>
                  <a:pt x="4542855" y="5864318"/>
                </a:cubicBezTo>
                <a:cubicBezTo>
                  <a:pt x="4546094" y="5876511"/>
                  <a:pt x="4546476" y="5890037"/>
                  <a:pt x="4544759" y="5902610"/>
                </a:cubicBezTo>
                <a:cubicBezTo>
                  <a:pt x="4539807" y="5939377"/>
                  <a:pt x="4537711" y="5975764"/>
                  <a:pt x="4544951" y="6012723"/>
                </a:cubicBezTo>
                <a:cubicBezTo>
                  <a:pt x="4547808" y="6027392"/>
                  <a:pt x="4543045" y="6043776"/>
                  <a:pt x="4541331" y="6059397"/>
                </a:cubicBezTo>
                <a:cubicBezTo>
                  <a:pt x="4536759" y="6096736"/>
                  <a:pt x="4531805" y="6134075"/>
                  <a:pt x="4527425" y="6171605"/>
                </a:cubicBezTo>
                <a:cubicBezTo>
                  <a:pt x="4524757" y="6195037"/>
                  <a:pt x="4523233" y="6218660"/>
                  <a:pt x="4520567" y="6242093"/>
                </a:cubicBezTo>
                <a:cubicBezTo>
                  <a:pt x="4517327" y="6269144"/>
                  <a:pt x="4512374" y="6296005"/>
                  <a:pt x="4509706" y="6323058"/>
                </a:cubicBezTo>
                <a:cubicBezTo>
                  <a:pt x="4506658" y="6353919"/>
                  <a:pt x="4506088" y="6384972"/>
                  <a:pt x="4502848" y="6415833"/>
                </a:cubicBezTo>
                <a:cubicBezTo>
                  <a:pt x="4496562" y="6472225"/>
                  <a:pt x="4489132" y="6528424"/>
                  <a:pt x="4482083" y="6584812"/>
                </a:cubicBezTo>
                <a:cubicBezTo>
                  <a:pt x="4475225" y="6639488"/>
                  <a:pt x="4469129" y="6694164"/>
                  <a:pt x="4460557" y="6748458"/>
                </a:cubicBezTo>
                <a:cubicBezTo>
                  <a:pt x="4456937" y="6771319"/>
                  <a:pt x="4447030" y="6793035"/>
                  <a:pt x="4441506" y="6815516"/>
                </a:cubicBezTo>
                <a:lnTo>
                  <a:pt x="4431806" y="6858001"/>
                </a:lnTo>
                <a:lnTo>
                  <a:pt x="4259553" y="6858001"/>
                </a:lnTo>
                <a:lnTo>
                  <a:pt x="4265716" y="6812064"/>
                </a:lnTo>
                <a:lnTo>
                  <a:pt x="4265716" y="6812064"/>
                </a:lnTo>
                <a:lnTo>
                  <a:pt x="4265716" y="6812063"/>
                </a:lnTo>
                <a:cubicBezTo>
                  <a:pt x="4265240" y="6788417"/>
                  <a:pt x="4259954" y="6764841"/>
                  <a:pt x="4246238" y="6742552"/>
                </a:cubicBezTo>
                <a:lnTo>
                  <a:pt x="4232402" y="6702976"/>
                </a:lnTo>
                <a:lnTo>
                  <a:pt x="4235549" y="6683027"/>
                </a:lnTo>
                <a:cubicBezTo>
                  <a:pt x="4237915" y="6676306"/>
                  <a:pt x="4241666" y="6669496"/>
                  <a:pt x="4247000" y="6662542"/>
                </a:cubicBezTo>
                <a:cubicBezTo>
                  <a:pt x="4254334" y="6653111"/>
                  <a:pt x="4256191" y="6639108"/>
                  <a:pt x="4254095" y="6625225"/>
                </a:cubicBezTo>
                <a:lnTo>
                  <a:pt x="4254095" y="6625225"/>
                </a:lnTo>
                <a:lnTo>
                  <a:pt x="4254095" y="6625224"/>
                </a:lnTo>
                <a:cubicBezTo>
                  <a:pt x="4251999" y="6611342"/>
                  <a:pt x="4245951" y="6597578"/>
                  <a:pt x="4237473" y="6588625"/>
                </a:cubicBezTo>
                <a:lnTo>
                  <a:pt x="4214994" y="6564620"/>
                </a:lnTo>
                <a:lnTo>
                  <a:pt x="4214994" y="6564621"/>
                </a:lnTo>
                <a:cubicBezTo>
                  <a:pt x="4225281" y="6575479"/>
                  <a:pt x="4231377" y="6582147"/>
                  <a:pt x="4237473" y="6588626"/>
                </a:cubicBezTo>
                <a:lnTo>
                  <a:pt x="4254095" y="6625225"/>
                </a:lnTo>
                <a:lnTo>
                  <a:pt x="4254084" y="6645552"/>
                </a:lnTo>
                <a:cubicBezTo>
                  <a:pt x="4252965" y="6651967"/>
                  <a:pt x="4250667" y="6657825"/>
                  <a:pt x="4247000" y="6662541"/>
                </a:cubicBezTo>
                <a:cubicBezTo>
                  <a:pt x="4236332" y="6676448"/>
                  <a:pt x="4231997" y="6689783"/>
                  <a:pt x="4232402" y="6702976"/>
                </a:cubicBezTo>
                <a:lnTo>
                  <a:pt x="4232402" y="6702976"/>
                </a:lnTo>
                <a:lnTo>
                  <a:pt x="4232402" y="6702977"/>
                </a:lnTo>
                <a:cubicBezTo>
                  <a:pt x="4232807" y="6716169"/>
                  <a:pt x="4237951" y="6729219"/>
                  <a:pt x="4246238" y="6742553"/>
                </a:cubicBezTo>
                <a:cubicBezTo>
                  <a:pt x="4253096" y="6753698"/>
                  <a:pt x="4257847" y="6765164"/>
                  <a:pt x="4260942" y="6776800"/>
                </a:cubicBezTo>
                <a:lnTo>
                  <a:pt x="4265716" y="6812064"/>
                </a:lnTo>
                <a:lnTo>
                  <a:pt x="4259553" y="6858001"/>
                </a:lnTo>
                <a:lnTo>
                  <a:pt x="4259553" y="6858001"/>
                </a:lnTo>
                <a:lnTo>
                  <a:pt x="4259553" y="6858002"/>
                </a:lnTo>
                <a:lnTo>
                  <a:pt x="0" y="6858002"/>
                </a:lnTo>
                <a:lnTo>
                  <a:pt x="0" y="2"/>
                </a:lnTo>
                <a:lnTo>
                  <a:pt x="3766492" y="1"/>
                </a:lnTo>
                <a:lnTo>
                  <a:pt x="3769210" y="21486"/>
                </a:lnTo>
                <a:close/>
              </a:path>
            </a:pathLst>
          </a:custGeom>
          <a:effectLst>
            <a:outerShdw blurRad="381000" dist="152400" algn="l" rotWithShape="0">
              <a:prstClr val="black">
                <a:alpha val="10000"/>
              </a:prstClr>
            </a:outerShdw>
          </a:effectLst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0822D1-9EEA-4ECF-9360-D9AF87950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05643" y="2991643"/>
            <a:ext cx="6858001" cy="874716"/>
          </a:xfrm>
          <a:custGeom>
            <a:avLst/>
            <a:gdLst>
              <a:gd name="connsiteX0" fmla="*/ 0 w 6858001"/>
              <a:gd name="connsiteY0" fmla="*/ 533314 h 874716"/>
              <a:gd name="connsiteX1" fmla="*/ 0 w 6858001"/>
              <a:gd name="connsiteY1" fmla="*/ 69206 h 874716"/>
              <a:gd name="connsiteX2" fmla="*/ 21486 w 6858001"/>
              <a:gd name="connsiteY2" fmla="*/ 71924 h 874716"/>
              <a:gd name="connsiteX3" fmla="*/ 228948 w 6858001"/>
              <a:gd name="connsiteY3" fmla="*/ 88116 h 874716"/>
              <a:gd name="connsiteX4" fmla="*/ 313533 w 6858001"/>
              <a:gd name="connsiteY4" fmla="*/ 62779 h 874716"/>
              <a:gd name="connsiteX5" fmla="*/ 338870 w 6858001"/>
              <a:gd name="connsiteY5" fmla="*/ 62207 h 874716"/>
              <a:gd name="connsiteX6" fmla="*/ 395640 w 6858001"/>
              <a:gd name="connsiteY6" fmla="*/ 72114 h 874716"/>
              <a:gd name="connsiteX7" fmla="*/ 512802 w 6858001"/>
              <a:gd name="connsiteY7" fmla="*/ 65446 h 874716"/>
              <a:gd name="connsiteX8" fmla="*/ 556047 w 6858001"/>
              <a:gd name="connsiteY8" fmla="*/ 55349 h 874716"/>
              <a:gd name="connsiteX9" fmla="*/ 580050 w 6858001"/>
              <a:gd name="connsiteY9" fmla="*/ 48871 h 874716"/>
              <a:gd name="connsiteX10" fmla="*/ 703308 w 6858001"/>
              <a:gd name="connsiteY10" fmla="*/ 30964 h 874716"/>
              <a:gd name="connsiteX11" fmla="*/ 758174 w 6858001"/>
              <a:gd name="connsiteY11" fmla="*/ 11724 h 874716"/>
              <a:gd name="connsiteX12" fmla="*/ 773035 w 6858001"/>
              <a:gd name="connsiteY12" fmla="*/ 8866 h 874716"/>
              <a:gd name="connsiteX13" fmla="*/ 854379 w 6858001"/>
              <a:gd name="connsiteY13" fmla="*/ 16866 h 874716"/>
              <a:gd name="connsiteX14" fmla="*/ 915343 w 6858001"/>
              <a:gd name="connsiteY14" fmla="*/ 47919 h 874716"/>
              <a:gd name="connsiteX15" fmla="*/ 927155 w 6858001"/>
              <a:gd name="connsiteY15" fmla="*/ 58397 h 874716"/>
              <a:gd name="connsiteX16" fmla="*/ 1097087 w 6858001"/>
              <a:gd name="connsiteY16" fmla="*/ 54777 h 874716"/>
              <a:gd name="connsiteX17" fmla="*/ 1123185 w 6858001"/>
              <a:gd name="connsiteY17" fmla="*/ 50395 h 874716"/>
              <a:gd name="connsiteX18" fmla="*/ 1249302 w 6858001"/>
              <a:gd name="connsiteY18" fmla="*/ 68684 h 874716"/>
              <a:gd name="connsiteX19" fmla="*/ 1286069 w 6858001"/>
              <a:gd name="connsiteY19" fmla="*/ 72304 h 874716"/>
              <a:gd name="connsiteX20" fmla="*/ 1417899 w 6858001"/>
              <a:gd name="connsiteY20" fmla="*/ 88688 h 874716"/>
              <a:gd name="connsiteX21" fmla="*/ 1436568 w 6858001"/>
              <a:gd name="connsiteY21" fmla="*/ 73448 h 874716"/>
              <a:gd name="connsiteX22" fmla="*/ 1490292 w 6858001"/>
              <a:gd name="connsiteY22" fmla="*/ 35154 h 874716"/>
              <a:gd name="connsiteX23" fmla="*/ 1596213 w 6858001"/>
              <a:gd name="connsiteY23" fmla="*/ 1245 h 874716"/>
              <a:gd name="connsiteX24" fmla="*/ 1624980 w 6858001"/>
              <a:gd name="connsiteY24" fmla="*/ 3150 h 874716"/>
              <a:gd name="connsiteX25" fmla="*/ 1697753 w 6858001"/>
              <a:gd name="connsiteY25" fmla="*/ 59731 h 874716"/>
              <a:gd name="connsiteX26" fmla="*/ 1733188 w 6858001"/>
              <a:gd name="connsiteY26" fmla="*/ 82400 h 874716"/>
              <a:gd name="connsiteX27" fmla="*/ 1833775 w 6858001"/>
              <a:gd name="connsiteY27" fmla="*/ 124121 h 874716"/>
              <a:gd name="connsiteX28" fmla="*/ 1842158 w 6858001"/>
              <a:gd name="connsiteY28" fmla="*/ 131742 h 874716"/>
              <a:gd name="connsiteX29" fmla="*/ 1916454 w 6858001"/>
              <a:gd name="connsiteY29" fmla="*/ 222233 h 874716"/>
              <a:gd name="connsiteX30" fmla="*/ 1933219 w 6858001"/>
              <a:gd name="connsiteY30" fmla="*/ 237663 h 874716"/>
              <a:gd name="connsiteX31" fmla="*/ 1953413 w 6858001"/>
              <a:gd name="connsiteY31" fmla="*/ 261668 h 874716"/>
              <a:gd name="connsiteX32" fmla="*/ 2016469 w 6858001"/>
              <a:gd name="connsiteY32" fmla="*/ 308151 h 874716"/>
              <a:gd name="connsiteX33" fmla="*/ 2094578 w 6858001"/>
              <a:gd name="connsiteY33" fmla="*/ 323010 h 874716"/>
              <a:gd name="connsiteX34" fmla="*/ 2188879 w 6858001"/>
              <a:gd name="connsiteY34" fmla="*/ 345681 h 874716"/>
              <a:gd name="connsiteX35" fmla="*/ 2228314 w 6858001"/>
              <a:gd name="connsiteY35" fmla="*/ 360921 h 874716"/>
              <a:gd name="connsiteX36" fmla="*/ 2334044 w 6858001"/>
              <a:gd name="connsiteY36" fmla="*/ 389878 h 874716"/>
              <a:gd name="connsiteX37" fmla="*/ 2409485 w 6858001"/>
              <a:gd name="connsiteY37" fmla="*/ 414263 h 874716"/>
              <a:gd name="connsiteX38" fmla="*/ 2518264 w 6858001"/>
              <a:gd name="connsiteY38" fmla="*/ 428552 h 874716"/>
              <a:gd name="connsiteX39" fmla="*/ 2571034 w 6858001"/>
              <a:gd name="connsiteY39" fmla="*/ 429122 h 874716"/>
              <a:gd name="connsiteX40" fmla="*/ 2668001 w 6858001"/>
              <a:gd name="connsiteY40" fmla="*/ 502276 h 874716"/>
              <a:gd name="connsiteX41" fmla="*/ 2745348 w 6858001"/>
              <a:gd name="connsiteY41" fmla="*/ 550666 h 874716"/>
              <a:gd name="connsiteX42" fmla="*/ 2826694 w 6858001"/>
              <a:gd name="connsiteY42" fmla="*/ 527233 h 874716"/>
              <a:gd name="connsiteX43" fmla="*/ 2848793 w 6858001"/>
              <a:gd name="connsiteY43" fmla="*/ 505134 h 874716"/>
              <a:gd name="connsiteX44" fmla="*/ 2982148 w 6858001"/>
              <a:gd name="connsiteY44" fmla="*/ 484179 h 874716"/>
              <a:gd name="connsiteX45" fmla="*/ 3172654 w 6858001"/>
              <a:gd name="connsiteY45" fmla="*/ 483417 h 874716"/>
              <a:gd name="connsiteX46" fmla="*/ 3489467 w 6858001"/>
              <a:gd name="connsiteY46" fmla="*/ 435790 h 874716"/>
              <a:gd name="connsiteX47" fmla="*/ 3544713 w 6858001"/>
              <a:gd name="connsiteY47" fmla="*/ 413691 h 874716"/>
              <a:gd name="connsiteX48" fmla="*/ 3606817 w 6858001"/>
              <a:gd name="connsiteY48" fmla="*/ 408167 h 874716"/>
              <a:gd name="connsiteX49" fmla="*/ 3630632 w 6858001"/>
              <a:gd name="connsiteY49" fmla="*/ 421693 h 874716"/>
              <a:gd name="connsiteX50" fmla="*/ 3734837 w 6858001"/>
              <a:gd name="connsiteY50" fmla="*/ 441886 h 874716"/>
              <a:gd name="connsiteX51" fmla="*/ 3754652 w 6858001"/>
              <a:gd name="connsiteY51" fmla="*/ 442268 h 874716"/>
              <a:gd name="connsiteX52" fmla="*/ 3822472 w 6858001"/>
              <a:gd name="connsiteY52" fmla="*/ 433694 h 874716"/>
              <a:gd name="connsiteX53" fmla="*/ 3885338 w 6858001"/>
              <a:gd name="connsiteY53" fmla="*/ 428742 h 874716"/>
              <a:gd name="connsiteX54" fmla="*/ 4043839 w 6858001"/>
              <a:gd name="connsiteY54" fmla="*/ 444934 h 874716"/>
              <a:gd name="connsiteX55" fmla="*/ 4165383 w 6858001"/>
              <a:gd name="connsiteY55" fmla="*/ 441124 h 874716"/>
              <a:gd name="connsiteX56" fmla="*/ 4221391 w 6858001"/>
              <a:gd name="connsiteY56" fmla="*/ 444934 h 874716"/>
              <a:gd name="connsiteX57" fmla="*/ 4253014 w 6858001"/>
              <a:gd name="connsiteY57" fmla="*/ 450650 h 874716"/>
              <a:gd name="connsiteX58" fmla="*/ 4324645 w 6858001"/>
              <a:gd name="connsiteY58" fmla="*/ 490466 h 874716"/>
              <a:gd name="connsiteX59" fmla="*/ 4363890 w 6858001"/>
              <a:gd name="connsiteY59" fmla="*/ 499420 h 874716"/>
              <a:gd name="connsiteX60" fmla="*/ 4482004 w 6858001"/>
              <a:gd name="connsiteY60" fmla="*/ 498658 h 874716"/>
              <a:gd name="connsiteX61" fmla="*/ 4659174 w 6858001"/>
              <a:gd name="connsiteY61" fmla="*/ 438648 h 874716"/>
              <a:gd name="connsiteX62" fmla="*/ 4677655 w 6858001"/>
              <a:gd name="connsiteY62" fmla="*/ 430646 h 874716"/>
              <a:gd name="connsiteX63" fmla="*/ 4767764 w 6858001"/>
              <a:gd name="connsiteY63" fmla="*/ 420739 h 874716"/>
              <a:gd name="connsiteX64" fmla="*/ 4828916 w 6858001"/>
              <a:gd name="connsiteY64" fmla="*/ 434266 h 874716"/>
              <a:gd name="connsiteX65" fmla="*/ 4912168 w 6858001"/>
              <a:gd name="connsiteY65" fmla="*/ 462271 h 874716"/>
              <a:gd name="connsiteX66" fmla="*/ 4987037 w 6858001"/>
              <a:gd name="connsiteY66" fmla="*/ 485703 h 874716"/>
              <a:gd name="connsiteX67" fmla="*/ 5041521 w 6858001"/>
              <a:gd name="connsiteY67" fmla="*/ 512182 h 874716"/>
              <a:gd name="connsiteX68" fmla="*/ 5166113 w 6858001"/>
              <a:gd name="connsiteY68" fmla="*/ 531615 h 874716"/>
              <a:gd name="connsiteX69" fmla="*/ 5179067 w 6858001"/>
              <a:gd name="connsiteY69" fmla="*/ 534853 h 874716"/>
              <a:gd name="connsiteX70" fmla="*/ 5272796 w 6858001"/>
              <a:gd name="connsiteY70" fmla="*/ 511230 h 874716"/>
              <a:gd name="connsiteX71" fmla="*/ 5385384 w 6858001"/>
              <a:gd name="connsiteY71" fmla="*/ 487227 h 874716"/>
              <a:gd name="connsiteX72" fmla="*/ 5425582 w 6858001"/>
              <a:gd name="connsiteY72" fmla="*/ 495418 h 874716"/>
              <a:gd name="connsiteX73" fmla="*/ 5480637 w 6858001"/>
              <a:gd name="connsiteY73" fmla="*/ 507040 h 874716"/>
              <a:gd name="connsiteX74" fmla="*/ 5531693 w 6858001"/>
              <a:gd name="connsiteY74" fmla="*/ 500944 h 874716"/>
              <a:gd name="connsiteX75" fmla="*/ 5562746 w 6858001"/>
              <a:gd name="connsiteY75" fmla="*/ 500372 h 874716"/>
              <a:gd name="connsiteX76" fmla="*/ 5704483 w 6858001"/>
              <a:gd name="connsiteY76" fmla="*/ 571620 h 874716"/>
              <a:gd name="connsiteX77" fmla="*/ 5740488 w 6858001"/>
              <a:gd name="connsiteY77" fmla="*/ 577526 h 874716"/>
              <a:gd name="connsiteX78" fmla="*/ 5760873 w 6858001"/>
              <a:gd name="connsiteY78" fmla="*/ 586291 h 874716"/>
              <a:gd name="connsiteX79" fmla="*/ 5883751 w 6858001"/>
              <a:gd name="connsiteY79" fmla="*/ 674686 h 874716"/>
              <a:gd name="connsiteX80" fmla="*/ 5935949 w 6858001"/>
              <a:gd name="connsiteY80" fmla="*/ 692592 h 874716"/>
              <a:gd name="connsiteX81" fmla="*/ 5993291 w 6858001"/>
              <a:gd name="connsiteY81" fmla="*/ 688972 h 874716"/>
              <a:gd name="connsiteX82" fmla="*/ 6026440 w 6858001"/>
              <a:gd name="connsiteY82" fmla="*/ 682496 h 874716"/>
              <a:gd name="connsiteX83" fmla="*/ 6108738 w 6858001"/>
              <a:gd name="connsiteY83" fmla="*/ 626296 h 874716"/>
              <a:gd name="connsiteX84" fmla="*/ 6155602 w 6858001"/>
              <a:gd name="connsiteY84" fmla="*/ 628202 h 874716"/>
              <a:gd name="connsiteX85" fmla="*/ 6228756 w 6858001"/>
              <a:gd name="connsiteY85" fmla="*/ 666873 h 874716"/>
              <a:gd name="connsiteX86" fmla="*/ 6361539 w 6858001"/>
              <a:gd name="connsiteY86" fmla="*/ 684210 h 874716"/>
              <a:gd name="connsiteX87" fmla="*/ 6428979 w 6858001"/>
              <a:gd name="connsiteY87" fmla="*/ 630106 h 874716"/>
              <a:gd name="connsiteX88" fmla="*/ 6463840 w 6858001"/>
              <a:gd name="connsiteY88" fmla="*/ 578098 h 874716"/>
              <a:gd name="connsiteX89" fmla="*/ 6564620 w 6858001"/>
              <a:gd name="connsiteY89" fmla="*/ 517708 h 874716"/>
              <a:gd name="connsiteX90" fmla="*/ 6588625 w 6858001"/>
              <a:gd name="connsiteY90" fmla="*/ 540187 h 874716"/>
              <a:gd name="connsiteX91" fmla="*/ 6662541 w 6858001"/>
              <a:gd name="connsiteY91" fmla="*/ 549714 h 874716"/>
              <a:gd name="connsiteX92" fmla="*/ 6742552 w 6858001"/>
              <a:gd name="connsiteY92" fmla="*/ 548952 h 874716"/>
              <a:gd name="connsiteX93" fmla="*/ 6812063 w 6858001"/>
              <a:gd name="connsiteY93" fmla="*/ 568430 h 874716"/>
              <a:gd name="connsiteX94" fmla="*/ 6858001 w 6858001"/>
              <a:gd name="connsiteY94" fmla="*/ 562267 h 874716"/>
              <a:gd name="connsiteX95" fmla="*/ 6858001 w 6858001"/>
              <a:gd name="connsiteY95" fmla="*/ 734520 h 874716"/>
              <a:gd name="connsiteX96" fmla="*/ 6815516 w 6858001"/>
              <a:gd name="connsiteY96" fmla="*/ 744220 h 874716"/>
              <a:gd name="connsiteX97" fmla="*/ 6748458 w 6858001"/>
              <a:gd name="connsiteY97" fmla="*/ 763271 h 874716"/>
              <a:gd name="connsiteX98" fmla="*/ 6584812 w 6858001"/>
              <a:gd name="connsiteY98" fmla="*/ 784797 h 874716"/>
              <a:gd name="connsiteX99" fmla="*/ 6415833 w 6858001"/>
              <a:gd name="connsiteY99" fmla="*/ 805562 h 874716"/>
              <a:gd name="connsiteX100" fmla="*/ 6323058 w 6858001"/>
              <a:gd name="connsiteY100" fmla="*/ 812420 h 874716"/>
              <a:gd name="connsiteX101" fmla="*/ 6242093 w 6858001"/>
              <a:gd name="connsiteY101" fmla="*/ 823281 h 874716"/>
              <a:gd name="connsiteX102" fmla="*/ 6171605 w 6858001"/>
              <a:gd name="connsiteY102" fmla="*/ 830139 h 874716"/>
              <a:gd name="connsiteX103" fmla="*/ 6059397 w 6858001"/>
              <a:gd name="connsiteY103" fmla="*/ 844045 h 874716"/>
              <a:gd name="connsiteX104" fmla="*/ 6012723 w 6858001"/>
              <a:gd name="connsiteY104" fmla="*/ 847665 h 874716"/>
              <a:gd name="connsiteX105" fmla="*/ 5902610 w 6858001"/>
              <a:gd name="connsiteY105" fmla="*/ 847473 h 874716"/>
              <a:gd name="connsiteX106" fmla="*/ 5864318 w 6858001"/>
              <a:gd name="connsiteY106" fmla="*/ 845569 h 874716"/>
              <a:gd name="connsiteX107" fmla="*/ 5790592 w 6858001"/>
              <a:gd name="connsiteY107" fmla="*/ 821947 h 874716"/>
              <a:gd name="connsiteX108" fmla="*/ 5781830 w 6858001"/>
              <a:gd name="connsiteY108" fmla="*/ 820233 h 874716"/>
              <a:gd name="connsiteX109" fmla="*/ 5733440 w 6858001"/>
              <a:gd name="connsiteY109" fmla="*/ 810896 h 874716"/>
              <a:gd name="connsiteX110" fmla="*/ 5706959 w 6858001"/>
              <a:gd name="connsiteY110" fmla="*/ 807848 h 874716"/>
              <a:gd name="connsiteX111" fmla="*/ 5606372 w 6858001"/>
              <a:gd name="connsiteY111" fmla="*/ 788417 h 874716"/>
              <a:gd name="connsiteX112" fmla="*/ 5548460 w 6858001"/>
              <a:gd name="connsiteY112" fmla="*/ 779273 h 874716"/>
              <a:gd name="connsiteX113" fmla="*/ 5501594 w 6858001"/>
              <a:gd name="connsiteY113" fmla="*/ 780607 h 874716"/>
              <a:gd name="connsiteX114" fmla="*/ 5419295 w 6858001"/>
              <a:gd name="connsiteY114" fmla="*/ 782321 h 874716"/>
              <a:gd name="connsiteX115" fmla="*/ 5393005 w 6858001"/>
              <a:gd name="connsiteY115" fmla="*/ 786703 h 874716"/>
              <a:gd name="connsiteX116" fmla="*/ 5274129 w 6858001"/>
              <a:gd name="connsiteY116" fmla="*/ 774129 h 874716"/>
              <a:gd name="connsiteX117" fmla="*/ 5206308 w 6858001"/>
              <a:gd name="connsiteY117" fmla="*/ 773177 h 874716"/>
              <a:gd name="connsiteX118" fmla="*/ 5129916 w 6858001"/>
              <a:gd name="connsiteY118" fmla="*/ 757554 h 874716"/>
              <a:gd name="connsiteX119" fmla="*/ 5107627 w 6858001"/>
              <a:gd name="connsiteY119" fmla="*/ 758316 h 874716"/>
              <a:gd name="connsiteX120" fmla="*/ 5082670 w 6858001"/>
              <a:gd name="connsiteY120" fmla="*/ 759651 h 874716"/>
              <a:gd name="connsiteX121" fmla="*/ 5006086 w 6858001"/>
              <a:gd name="connsiteY121" fmla="*/ 760795 h 874716"/>
              <a:gd name="connsiteX122" fmla="*/ 4959602 w 6858001"/>
              <a:gd name="connsiteY122" fmla="*/ 766509 h 874716"/>
              <a:gd name="connsiteX123" fmla="*/ 4871019 w 6858001"/>
              <a:gd name="connsiteY123" fmla="*/ 763081 h 874716"/>
              <a:gd name="connsiteX124" fmla="*/ 4838250 w 6858001"/>
              <a:gd name="connsiteY124" fmla="*/ 768033 h 874716"/>
              <a:gd name="connsiteX125" fmla="*/ 4755381 w 6858001"/>
              <a:gd name="connsiteY125" fmla="*/ 768605 h 874716"/>
              <a:gd name="connsiteX126" fmla="*/ 4681083 w 6858001"/>
              <a:gd name="connsiteY126" fmla="*/ 765747 h 874716"/>
              <a:gd name="connsiteX127" fmla="*/ 4609452 w 6858001"/>
              <a:gd name="connsiteY127" fmla="*/ 767271 h 874716"/>
              <a:gd name="connsiteX128" fmla="*/ 4558207 w 6858001"/>
              <a:gd name="connsiteY128" fmla="*/ 773557 h 874716"/>
              <a:gd name="connsiteX129" fmla="*/ 4502579 w 6858001"/>
              <a:gd name="connsiteY129" fmla="*/ 777367 h 874716"/>
              <a:gd name="connsiteX130" fmla="*/ 4349222 w 6858001"/>
              <a:gd name="connsiteY130" fmla="*/ 800038 h 874716"/>
              <a:gd name="connsiteX131" fmla="*/ 4320837 w 6858001"/>
              <a:gd name="connsiteY131" fmla="*/ 794514 h 874716"/>
              <a:gd name="connsiteX132" fmla="*/ 4159667 w 6858001"/>
              <a:gd name="connsiteY132" fmla="*/ 789370 h 874716"/>
              <a:gd name="connsiteX133" fmla="*/ 4124614 w 6858001"/>
              <a:gd name="connsiteY133" fmla="*/ 789752 h 874716"/>
              <a:gd name="connsiteX134" fmla="*/ 4030503 w 6858001"/>
              <a:gd name="connsiteY134" fmla="*/ 767271 h 874716"/>
              <a:gd name="connsiteX135" fmla="*/ 3885338 w 6858001"/>
              <a:gd name="connsiteY135" fmla="*/ 802896 h 874716"/>
              <a:gd name="connsiteX136" fmla="*/ 3749506 w 6858001"/>
              <a:gd name="connsiteY136" fmla="*/ 847473 h 874716"/>
              <a:gd name="connsiteX137" fmla="*/ 3732361 w 6858001"/>
              <a:gd name="connsiteY137" fmla="*/ 853190 h 874716"/>
              <a:gd name="connsiteX138" fmla="*/ 3683591 w 6858001"/>
              <a:gd name="connsiteY138" fmla="*/ 862906 h 874716"/>
              <a:gd name="connsiteX139" fmla="*/ 3623201 w 6858001"/>
              <a:gd name="connsiteY139" fmla="*/ 866334 h 874716"/>
              <a:gd name="connsiteX140" fmla="*/ 3546617 w 6858001"/>
              <a:gd name="connsiteY140" fmla="*/ 874716 h 874716"/>
              <a:gd name="connsiteX141" fmla="*/ 3485275 w 6858001"/>
              <a:gd name="connsiteY141" fmla="*/ 864238 h 874716"/>
              <a:gd name="connsiteX142" fmla="*/ 3399546 w 6858001"/>
              <a:gd name="connsiteY142" fmla="*/ 848618 h 874716"/>
              <a:gd name="connsiteX143" fmla="*/ 3318771 w 6858001"/>
              <a:gd name="connsiteY143" fmla="*/ 833757 h 874716"/>
              <a:gd name="connsiteX144" fmla="*/ 3293244 w 6858001"/>
              <a:gd name="connsiteY144" fmla="*/ 851284 h 874716"/>
              <a:gd name="connsiteX145" fmla="*/ 3253809 w 6858001"/>
              <a:gd name="connsiteY145" fmla="*/ 866524 h 874716"/>
              <a:gd name="connsiteX146" fmla="*/ 3209993 w 6858001"/>
              <a:gd name="connsiteY146" fmla="*/ 848235 h 874716"/>
              <a:gd name="connsiteX147" fmla="*/ 3107500 w 6858001"/>
              <a:gd name="connsiteY147" fmla="*/ 810326 h 874716"/>
              <a:gd name="connsiteX148" fmla="*/ 3042728 w 6858001"/>
              <a:gd name="connsiteY148" fmla="*/ 808610 h 874716"/>
              <a:gd name="connsiteX149" fmla="*/ 2901943 w 6858001"/>
              <a:gd name="connsiteY149" fmla="*/ 792418 h 874716"/>
              <a:gd name="connsiteX150" fmla="*/ 2809930 w 6858001"/>
              <a:gd name="connsiteY150" fmla="*/ 769367 h 874716"/>
              <a:gd name="connsiteX151" fmla="*/ 2743826 w 6858001"/>
              <a:gd name="connsiteY151" fmla="*/ 743268 h 874716"/>
              <a:gd name="connsiteX152" fmla="*/ 2649143 w 6858001"/>
              <a:gd name="connsiteY152" fmla="*/ 709167 h 874716"/>
              <a:gd name="connsiteX153" fmla="*/ 2554079 w 6858001"/>
              <a:gd name="connsiteY153" fmla="*/ 691450 h 874716"/>
              <a:gd name="connsiteX154" fmla="*/ 2485307 w 6858001"/>
              <a:gd name="connsiteY154" fmla="*/ 669160 h 874716"/>
              <a:gd name="connsiteX155" fmla="*/ 2401292 w 6858001"/>
              <a:gd name="connsiteY155" fmla="*/ 653919 h 874716"/>
              <a:gd name="connsiteX156" fmla="*/ 2330806 w 6858001"/>
              <a:gd name="connsiteY156" fmla="*/ 653349 h 874716"/>
              <a:gd name="connsiteX157" fmla="*/ 2220312 w 6858001"/>
              <a:gd name="connsiteY157" fmla="*/ 656015 h 874716"/>
              <a:gd name="connsiteX158" fmla="*/ 2085054 w 6858001"/>
              <a:gd name="connsiteY158" fmla="*/ 609914 h 874716"/>
              <a:gd name="connsiteX159" fmla="*/ 2030378 w 6858001"/>
              <a:gd name="connsiteY159" fmla="*/ 599625 h 874716"/>
              <a:gd name="connsiteX160" fmla="*/ 1978940 w 6858001"/>
              <a:gd name="connsiteY160" fmla="*/ 594863 h 874716"/>
              <a:gd name="connsiteX161" fmla="*/ 1869780 w 6858001"/>
              <a:gd name="connsiteY161" fmla="*/ 564192 h 874716"/>
              <a:gd name="connsiteX162" fmla="*/ 1825393 w 6858001"/>
              <a:gd name="connsiteY162" fmla="*/ 554094 h 874716"/>
              <a:gd name="connsiteX163" fmla="*/ 1763287 w 6858001"/>
              <a:gd name="connsiteY163" fmla="*/ 554286 h 874716"/>
              <a:gd name="connsiteX164" fmla="*/ 1650317 w 6858001"/>
              <a:gd name="connsiteY164" fmla="*/ 540187 h 874716"/>
              <a:gd name="connsiteX165" fmla="*/ 1537537 w 6858001"/>
              <a:gd name="connsiteY165" fmla="*/ 499038 h 874716"/>
              <a:gd name="connsiteX166" fmla="*/ 1489720 w 6858001"/>
              <a:gd name="connsiteY166" fmla="*/ 503038 h 874716"/>
              <a:gd name="connsiteX167" fmla="*/ 1472575 w 6858001"/>
              <a:gd name="connsiteY167" fmla="*/ 502086 h 874716"/>
              <a:gd name="connsiteX168" fmla="*/ 1318456 w 6858001"/>
              <a:gd name="connsiteY168" fmla="*/ 479415 h 874716"/>
              <a:gd name="connsiteX169" fmla="*/ 1303024 w 6858001"/>
              <a:gd name="connsiteY169" fmla="*/ 476939 h 874716"/>
              <a:gd name="connsiteX170" fmla="*/ 1230633 w 6858001"/>
              <a:gd name="connsiteY170" fmla="*/ 456746 h 874716"/>
              <a:gd name="connsiteX171" fmla="*/ 1048125 w 6858001"/>
              <a:gd name="connsiteY171" fmla="*/ 444172 h 874716"/>
              <a:gd name="connsiteX172" fmla="*/ 1036887 w 6858001"/>
              <a:gd name="connsiteY172" fmla="*/ 442648 h 874716"/>
              <a:gd name="connsiteX173" fmla="*/ 975733 w 6858001"/>
              <a:gd name="connsiteY173" fmla="*/ 452744 h 874716"/>
              <a:gd name="connsiteX174" fmla="*/ 945444 w 6858001"/>
              <a:gd name="connsiteY174" fmla="*/ 467033 h 874716"/>
              <a:gd name="connsiteX175" fmla="*/ 898198 w 6858001"/>
              <a:gd name="connsiteY175" fmla="*/ 481893 h 874716"/>
              <a:gd name="connsiteX176" fmla="*/ 850189 w 6858001"/>
              <a:gd name="connsiteY176" fmla="*/ 487417 h 874716"/>
              <a:gd name="connsiteX177" fmla="*/ 769605 w 6858001"/>
              <a:gd name="connsiteY177" fmla="*/ 464937 h 874716"/>
              <a:gd name="connsiteX178" fmla="*/ 740268 w 6858001"/>
              <a:gd name="connsiteY178" fmla="*/ 462651 h 874716"/>
              <a:gd name="connsiteX179" fmla="*/ 674923 w 6858001"/>
              <a:gd name="connsiteY179" fmla="*/ 451792 h 874716"/>
              <a:gd name="connsiteX180" fmla="*/ 617772 w 6858001"/>
              <a:gd name="connsiteY180" fmla="*/ 452554 h 874716"/>
              <a:gd name="connsiteX181" fmla="*/ 571860 w 6858001"/>
              <a:gd name="connsiteY181" fmla="*/ 469891 h 874716"/>
              <a:gd name="connsiteX182" fmla="*/ 505182 w 6858001"/>
              <a:gd name="connsiteY182" fmla="*/ 473319 h 874716"/>
              <a:gd name="connsiteX183" fmla="*/ 462126 w 6858001"/>
              <a:gd name="connsiteY183" fmla="*/ 460747 h 874716"/>
              <a:gd name="connsiteX184" fmla="*/ 453364 w 6858001"/>
              <a:gd name="connsiteY184" fmla="*/ 459033 h 874716"/>
              <a:gd name="connsiteX185" fmla="*/ 340774 w 6858001"/>
              <a:gd name="connsiteY185" fmla="*/ 458268 h 874716"/>
              <a:gd name="connsiteX186" fmla="*/ 200182 w 6858001"/>
              <a:gd name="connsiteY186" fmla="*/ 496180 h 874716"/>
              <a:gd name="connsiteX187" fmla="*/ 176939 w 6858001"/>
              <a:gd name="connsiteY187" fmla="*/ 504182 h 874716"/>
              <a:gd name="connsiteX188" fmla="*/ 63587 w 6858001"/>
              <a:gd name="connsiteY188" fmla="*/ 518088 h 874716"/>
              <a:gd name="connsiteX189" fmla="*/ 2817 w 6858001"/>
              <a:gd name="connsiteY189" fmla="*/ 532187 h 874716"/>
              <a:gd name="connsiteX190" fmla="*/ 0 w 6858001"/>
              <a:gd name="connsiteY190" fmla="*/ 533314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6858001" h="874716">
                <a:moveTo>
                  <a:pt x="0" y="533314"/>
                </a:moveTo>
                <a:lnTo>
                  <a:pt x="0" y="69206"/>
                </a:lnTo>
                <a:lnTo>
                  <a:pt x="21486" y="71924"/>
                </a:lnTo>
                <a:cubicBezTo>
                  <a:pt x="92546" y="60493"/>
                  <a:pt x="159604" y="87354"/>
                  <a:pt x="228948" y="88116"/>
                </a:cubicBezTo>
                <a:cubicBezTo>
                  <a:pt x="260382" y="88496"/>
                  <a:pt x="291435" y="94592"/>
                  <a:pt x="313533" y="62779"/>
                </a:cubicBezTo>
                <a:cubicBezTo>
                  <a:pt x="316389" y="58587"/>
                  <a:pt x="330298" y="60873"/>
                  <a:pt x="338870" y="62207"/>
                </a:cubicBezTo>
                <a:cubicBezTo>
                  <a:pt x="357921" y="65066"/>
                  <a:pt x="376781" y="72304"/>
                  <a:pt x="395640" y="72114"/>
                </a:cubicBezTo>
                <a:cubicBezTo>
                  <a:pt x="434695" y="71924"/>
                  <a:pt x="473939" y="68876"/>
                  <a:pt x="512802" y="65446"/>
                </a:cubicBezTo>
                <a:cubicBezTo>
                  <a:pt x="527470" y="64112"/>
                  <a:pt x="541569" y="58969"/>
                  <a:pt x="556047" y="55349"/>
                </a:cubicBezTo>
                <a:cubicBezTo>
                  <a:pt x="564048" y="53253"/>
                  <a:pt x="572622" y="47729"/>
                  <a:pt x="580050" y="48871"/>
                </a:cubicBezTo>
                <a:cubicBezTo>
                  <a:pt x="623106" y="55539"/>
                  <a:pt x="662541" y="39157"/>
                  <a:pt x="703308" y="30964"/>
                </a:cubicBezTo>
                <a:cubicBezTo>
                  <a:pt x="722169" y="27154"/>
                  <a:pt x="739886" y="18010"/>
                  <a:pt x="758174" y="11724"/>
                </a:cubicBezTo>
                <a:cubicBezTo>
                  <a:pt x="762936" y="10008"/>
                  <a:pt x="768271" y="8484"/>
                  <a:pt x="773035" y="8866"/>
                </a:cubicBezTo>
                <a:cubicBezTo>
                  <a:pt x="800276" y="11152"/>
                  <a:pt x="827329" y="14390"/>
                  <a:pt x="854379" y="16866"/>
                </a:cubicBezTo>
                <a:cubicBezTo>
                  <a:pt x="878956" y="19152"/>
                  <a:pt x="903722" y="19914"/>
                  <a:pt x="915343" y="47919"/>
                </a:cubicBezTo>
                <a:cubicBezTo>
                  <a:pt x="917059" y="52301"/>
                  <a:pt x="922773" y="55539"/>
                  <a:pt x="927155" y="58397"/>
                </a:cubicBezTo>
                <a:cubicBezTo>
                  <a:pt x="994785" y="102405"/>
                  <a:pt x="1030980" y="101261"/>
                  <a:pt x="1097087" y="54777"/>
                </a:cubicBezTo>
                <a:cubicBezTo>
                  <a:pt x="1103945" y="50015"/>
                  <a:pt x="1118613" y="46585"/>
                  <a:pt x="1123185" y="50395"/>
                </a:cubicBezTo>
                <a:cubicBezTo>
                  <a:pt x="1162049" y="82020"/>
                  <a:pt x="1204532" y="78590"/>
                  <a:pt x="1249302" y="68684"/>
                </a:cubicBezTo>
                <a:cubicBezTo>
                  <a:pt x="1260922" y="66018"/>
                  <a:pt x="1277307" y="66018"/>
                  <a:pt x="1286069" y="72304"/>
                </a:cubicBezTo>
                <a:cubicBezTo>
                  <a:pt x="1327790" y="101451"/>
                  <a:pt x="1372560" y="97261"/>
                  <a:pt x="1417899" y="88688"/>
                </a:cubicBezTo>
                <a:cubicBezTo>
                  <a:pt x="1424948" y="87354"/>
                  <a:pt x="1433522" y="80114"/>
                  <a:pt x="1436568" y="73448"/>
                </a:cubicBezTo>
                <a:cubicBezTo>
                  <a:pt x="1447428" y="49825"/>
                  <a:pt x="1467813" y="41823"/>
                  <a:pt x="1490292" y="35154"/>
                </a:cubicBezTo>
                <a:cubicBezTo>
                  <a:pt x="1525727" y="24296"/>
                  <a:pt x="1560588" y="11532"/>
                  <a:pt x="1596213" y="1245"/>
                </a:cubicBezTo>
                <a:cubicBezTo>
                  <a:pt x="1604978" y="-1231"/>
                  <a:pt x="1615836" y="293"/>
                  <a:pt x="1624980" y="3150"/>
                </a:cubicBezTo>
                <a:cubicBezTo>
                  <a:pt x="1656223" y="12866"/>
                  <a:pt x="1676036" y="37251"/>
                  <a:pt x="1697753" y="59731"/>
                </a:cubicBezTo>
                <a:cubicBezTo>
                  <a:pt x="1707279" y="69638"/>
                  <a:pt x="1720423" y="76686"/>
                  <a:pt x="1733188" y="82400"/>
                </a:cubicBezTo>
                <a:cubicBezTo>
                  <a:pt x="1766335" y="97071"/>
                  <a:pt x="1800246" y="110215"/>
                  <a:pt x="1833775" y="124121"/>
                </a:cubicBezTo>
                <a:cubicBezTo>
                  <a:pt x="1837013" y="125455"/>
                  <a:pt x="1839679" y="128884"/>
                  <a:pt x="1842158" y="131742"/>
                </a:cubicBezTo>
                <a:cubicBezTo>
                  <a:pt x="1866922" y="161843"/>
                  <a:pt x="1891497" y="192132"/>
                  <a:pt x="1916454" y="222233"/>
                </a:cubicBezTo>
                <a:cubicBezTo>
                  <a:pt x="1921216" y="227947"/>
                  <a:pt x="1928076" y="232139"/>
                  <a:pt x="1933219" y="237663"/>
                </a:cubicBezTo>
                <a:cubicBezTo>
                  <a:pt x="1940459" y="245283"/>
                  <a:pt x="1949603" y="252524"/>
                  <a:pt x="1953413" y="261668"/>
                </a:cubicBezTo>
                <a:cubicBezTo>
                  <a:pt x="1965224" y="290433"/>
                  <a:pt x="1987894" y="302817"/>
                  <a:pt x="2016469" y="308151"/>
                </a:cubicBezTo>
                <a:cubicBezTo>
                  <a:pt x="2042570" y="313104"/>
                  <a:pt x="2068669" y="317296"/>
                  <a:pt x="2094578" y="323010"/>
                </a:cubicBezTo>
                <a:cubicBezTo>
                  <a:pt x="2126201" y="329868"/>
                  <a:pt x="2157636" y="337298"/>
                  <a:pt x="2188879" y="345681"/>
                </a:cubicBezTo>
                <a:cubicBezTo>
                  <a:pt x="2202404" y="349301"/>
                  <a:pt x="2216692" y="353491"/>
                  <a:pt x="2228314" y="360921"/>
                </a:cubicBezTo>
                <a:cubicBezTo>
                  <a:pt x="2260890" y="381496"/>
                  <a:pt x="2295753" y="395402"/>
                  <a:pt x="2334044" y="389878"/>
                </a:cubicBezTo>
                <a:cubicBezTo>
                  <a:pt x="2364715" y="385496"/>
                  <a:pt x="2390434" y="396736"/>
                  <a:pt x="2409485" y="414263"/>
                </a:cubicBezTo>
                <a:cubicBezTo>
                  <a:pt x="2444158" y="446078"/>
                  <a:pt x="2481305" y="438838"/>
                  <a:pt x="2518264" y="428552"/>
                </a:cubicBezTo>
                <a:cubicBezTo>
                  <a:pt x="2537315" y="423217"/>
                  <a:pt x="2552935" y="423979"/>
                  <a:pt x="2571034" y="429122"/>
                </a:cubicBezTo>
                <a:cubicBezTo>
                  <a:pt x="2612945" y="441124"/>
                  <a:pt x="2640950" y="473701"/>
                  <a:pt x="2668001" y="502276"/>
                </a:cubicBezTo>
                <a:cubicBezTo>
                  <a:pt x="2691054" y="526661"/>
                  <a:pt x="2716963" y="540377"/>
                  <a:pt x="2745348" y="550666"/>
                </a:cubicBezTo>
                <a:cubicBezTo>
                  <a:pt x="2781163" y="563810"/>
                  <a:pt x="2809548" y="558858"/>
                  <a:pt x="2826694" y="527233"/>
                </a:cubicBezTo>
                <a:cubicBezTo>
                  <a:pt x="2831457" y="518278"/>
                  <a:pt x="2839839" y="507800"/>
                  <a:pt x="2848793" y="505134"/>
                </a:cubicBezTo>
                <a:cubicBezTo>
                  <a:pt x="2892037" y="491800"/>
                  <a:pt x="2935854" y="472367"/>
                  <a:pt x="2982148" y="484179"/>
                </a:cubicBezTo>
                <a:cubicBezTo>
                  <a:pt x="3046158" y="500372"/>
                  <a:pt x="3108644" y="499420"/>
                  <a:pt x="3172654" y="483417"/>
                </a:cubicBezTo>
                <a:cubicBezTo>
                  <a:pt x="3276480" y="457508"/>
                  <a:pt x="3380305" y="430076"/>
                  <a:pt x="3489467" y="435790"/>
                </a:cubicBezTo>
                <a:cubicBezTo>
                  <a:pt x="3507563" y="436742"/>
                  <a:pt x="3529090" y="425121"/>
                  <a:pt x="3544713" y="413691"/>
                </a:cubicBezTo>
                <a:cubicBezTo>
                  <a:pt x="3574622" y="391974"/>
                  <a:pt x="3573288" y="390258"/>
                  <a:pt x="3606817" y="408167"/>
                </a:cubicBezTo>
                <a:cubicBezTo>
                  <a:pt x="3614819" y="412549"/>
                  <a:pt x="3624725" y="415215"/>
                  <a:pt x="3630632" y="421693"/>
                </a:cubicBezTo>
                <a:cubicBezTo>
                  <a:pt x="3660731" y="454650"/>
                  <a:pt x="3697880" y="446648"/>
                  <a:pt x="3734837" y="441886"/>
                </a:cubicBezTo>
                <a:cubicBezTo>
                  <a:pt x="3741315" y="440934"/>
                  <a:pt x="3749125" y="439600"/>
                  <a:pt x="3754652" y="442268"/>
                </a:cubicBezTo>
                <a:cubicBezTo>
                  <a:pt x="3779607" y="454268"/>
                  <a:pt x="3800753" y="450078"/>
                  <a:pt x="3822472" y="433694"/>
                </a:cubicBezTo>
                <a:cubicBezTo>
                  <a:pt x="3841331" y="419597"/>
                  <a:pt x="3863049" y="411215"/>
                  <a:pt x="3885338" y="428742"/>
                </a:cubicBezTo>
                <a:cubicBezTo>
                  <a:pt x="3934870" y="467605"/>
                  <a:pt x="3987829" y="469509"/>
                  <a:pt x="4043839" y="444934"/>
                </a:cubicBezTo>
                <a:cubicBezTo>
                  <a:pt x="4083845" y="427407"/>
                  <a:pt x="4123280" y="423407"/>
                  <a:pt x="4165383" y="441124"/>
                </a:cubicBezTo>
                <a:cubicBezTo>
                  <a:pt x="4181576" y="447982"/>
                  <a:pt x="4202531" y="443410"/>
                  <a:pt x="4221391" y="444934"/>
                </a:cubicBezTo>
                <a:cubicBezTo>
                  <a:pt x="4232060" y="445696"/>
                  <a:pt x="4243872" y="445886"/>
                  <a:pt x="4253014" y="450650"/>
                </a:cubicBezTo>
                <a:cubicBezTo>
                  <a:pt x="4277401" y="462843"/>
                  <a:pt x="4300070" y="478463"/>
                  <a:pt x="4324645" y="490466"/>
                </a:cubicBezTo>
                <a:cubicBezTo>
                  <a:pt x="4336457" y="496180"/>
                  <a:pt x="4350554" y="499228"/>
                  <a:pt x="4363890" y="499420"/>
                </a:cubicBezTo>
                <a:cubicBezTo>
                  <a:pt x="4403325" y="500372"/>
                  <a:pt x="4442761" y="500372"/>
                  <a:pt x="4482004" y="498658"/>
                </a:cubicBezTo>
                <a:cubicBezTo>
                  <a:pt x="4546776" y="495990"/>
                  <a:pt x="4612500" y="495418"/>
                  <a:pt x="4659174" y="438648"/>
                </a:cubicBezTo>
                <a:cubicBezTo>
                  <a:pt x="4662986" y="434076"/>
                  <a:pt x="4671176" y="431408"/>
                  <a:pt x="4677655" y="430646"/>
                </a:cubicBezTo>
                <a:cubicBezTo>
                  <a:pt x="4707564" y="427027"/>
                  <a:pt x="4738235" y="426645"/>
                  <a:pt x="4767764" y="420739"/>
                </a:cubicBezTo>
                <a:cubicBezTo>
                  <a:pt x="4791386" y="415977"/>
                  <a:pt x="4811009" y="417501"/>
                  <a:pt x="4828916" y="434266"/>
                </a:cubicBezTo>
                <a:cubicBezTo>
                  <a:pt x="4852348" y="456364"/>
                  <a:pt x="4880925" y="469319"/>
                  <a:pt x="4912168" y="462271"/>
                </a:cubicBezTo>
                <a:cubicBezTo>
                  <a:pt x="4943409" y="455412"/>
                  <a:pt x="4963984" y="470271"/>
                  <a:pt x="4987037" y="485703"/>
                </a:cubicBezTo>
                <a:cubicBezTo>
                  <a:pt x="5003801" y="496942"/>
                  <a:pt x="5022852" y="511040"/>
                  <a:pt x="5041521" y="512182"/>
                </a:cubicBezTo>
                <a:cubicBezTo>
                  <a:pt x="5083814" y="514658"/>
                  <a:pt x="5120201" y="553904"/>
                  <a:pt x="5166113" y="531615"/>
                </a:cubicBezTo>
                <a:cubicBezTo>
                  <a:pt x="5169161" y="530091"/>
                  <a:pt x="5174685" y="533901"/>
                  <a:pt x="5179067" y="534853"/>
                </a:cubicBezTo>
                <a:cubicBezTo>
                  <a:pt x="5214121" y="542093"/>
                  <a:pt x="5247078" y="535043"/>
                  <a:pt x="5272796" y="511230"/>
                </a:cubicBezTo>
                <a:cubicBezTo>
                  <a:pt x="5306516" y="480177"/>
                  <a:pt x="5343855" y="477129"/>
                  <a:pt x="5385384" y="487227"/>
                </a:cubicBezTo>
                <a:cubicBezTo>
                  <a:pt x="5398721" y="490466"/>
                  <a:pt x="5412057" y="492752"/>
                  <a:pt x="5425582" y="495418"/>
                </a:cubicBezTo>
                <a:cubicBezTo>
                  <a:pt x="5443870" y="499228"/>
                  <a:pt x="5462351" y="503230"/>
                  <a:pt x="5480637" y="507040"/>
                </a:cubicBezTo>
                <a:cubicBezTo>
                  <a:pt x="5498356" y="510850"/>
                  <a:pt x="5517979" y="517326"/>
                  <a:pt x="5531693" y="500944"/>
                </a:cubicBezTo>
                <a:cubicBezTo>
                  <a:pt x="5543506" y="486845"/>
                  <a:pt x="5551888" y="488179"/>
                  <a:pt x="5562746" y="500372"/>
                </a:cubicBezTo>
                <a:cubicBezTo>
                  <a:pt x="5600467" y="543045"/>
                  <a:pt x="5646189" y="569716"/>
                  <a:pt x="5704483" y="571620"/>
                </a:cubicBezTo>
                <a:cubicBezTo>
                  <a:pt x="5716485" y="572002"/>
                  <a:pt x="5728678" y="574668"/>
                  <a:pt x="5740488" y="577526"/>
                </a:cubicBezTo>
                <a:cubicBezTo>
                  <a:pt x="5747728" y="579241"/>
                  <a:pt x="5756493" y="581147"/>
                  <a:pt x="5760873" y="586291"/>
                </a:cubicBezTo>
                <a:cubicBezTo>
                  <a:pt x="5794974" y="625534"/>
                  <a:pt x="5837457" y="652777"/>
                  <a:pt x="5883751" y="674686"/>
                </a:cubicBezTo>
                <a:cubicBezTo>
                  <a:pt x="5900323" y="682496"/>
                  <a:pt x="5918042" y="690306"/>
                  <a:pt x="5935949" y="692592"/>
                </a:cubicBezTo>
                <a:cubicBezTo>
                  <a:pt x="5954617" y="694878"/>
                  <a:pt x="5974240" y="691068"/>
                  <a:pt x="5993291" y="688972"/>
                </a:cubicBezTo>
                <a:cubicBezTo>
                  <a:pt x="6004531" y="687830"/>
                  <a:pt x="6017485" y="688020"/>
                  <a:pt x="6026440" y="682496"/>
                </a:cubicBezTo>
                <a:cubicBezTo>
                  <a:pt x="6054825" y="665159"/>
                  <a:pt x="6082258" y="646491"/>
                  <a:pt x="6108738" y="626296"/>
                </a:cubicBezTo>
                <a:cubicBezTo>
                  <a:pt x="6131409" y="608960"/>
                  <a:pt x="6135981" y="606483"/>
                  <a:pt x="6155602" y="628202"/>
                </a:cubicBezTo>
                <a:cubicBezTo>
                  <a:pt x="6175797" y="650491"/>
                  <a:pt x="6200944" y="662111"/>
                  <a:pt x="6228756" y="666873"/>
                </a:cubicBezTo>
                <a:cubicBezTo>
                  <a:pt x="6272764" y="674304"/>
                  <a:pt x="6317151" y="680590"/>
                  <a:pt x="6361539" y="684210"/>
                </a:cubicBezTo>
                <a:cubicBezTo>
                  <a:pt x="6401736" y="687448"/>
                  <a:pt x="6420977" y="669922"/>
                  <a:pt x="6428979" y="630106"/>
                </a:cubicBezTo>
                <a:cubicBezTo>
                  <a:pt x="6433551" y="608007"/>
                  <a:pt x="6439458" y="584003"/>
                  <a:pt x="6463840" y="578098"/>
                </a:cubicBezTo>
                <a:cubicBezTo>
                  <a:pt x="6503658" y="568572"/>
                  <a:pt x="6544997" y="564382"/>
                  <a:pt x="6564620" y="517708"/>
                </a:cubicBezTo>
                <a:cubicBezTo>
                  <a:pt x="6575478" y="527995"/>
                  <a:pt x="6582146" y="534091"/>
                  <a:pt x="6588625" y="540187"/>
                </a:cubicBezTo>
                <a:cubicBezTo>
                  <a:pt x="6606531" y="557142"/>
                  <a:pt x="6643678" y="564382"/>
                  <a:pt x="6662541" y="549714"/>
                </a:cubicBezTo>
                <a:cubicBezTo>
                  <a:pt x="6690354" y="528377"/>
                  <a:pt x="6715883" y="532377"/>
                  <a:pt x="6742552" y="548952"/>
                </a:cubicBezTo>
                <a:cubicBezTo>
                  <a:pt x="6764841" y="562668"/>
                  <a:pt x="6788417" y="567954"/>
                  <a:pt x="6812063" y="568430"/>
                </a:cubicBezTo>
                <a:lnTo>
                  <a:pt x="6858001" y="562267"/>
                </a:lnTo>
                <a:lnTo>
                  <a:pt x="6858001" y="734520"/>
                </a:lnTo>
                <a:lnTo>
                  <a:pt x="6815516" y="744220"/>
                </a:lnTo>
                <a:cubicBezTo>
                  <a:pt x="6793035" y="749744"/>
                  <a:pt x="6771319" y="759651"/>
                  <a:pt x="6748458" y="763271"/>
                </a:cubicBezTo>
                <a:cubicBezTo>
                  <a:pt x="6694164" y="771843"/>
                  <a:pt x="6639488" y="777939"/>
                  <a:pt x="6584812" y="784797"/>
                </a:cubicBezTo>
                <a:cubicBezTo>
                  <a:pt x="6528424" y="791846"/>
                  <a:pt x="6472225" y="799276"/>
                  <a:pt x="6415833" y="805562"/>
                </a:cubicBezTo>
                <a:cubicBezTo>
                  <a:pt x="6384972" y="808802"/>
                  <a:pt x="6353919" y="809372"/>
                  <a:pt x="6323058" y="812420"/>
                </a:cubicBezTo>
                <a:cubicBezTo>
                  <a:pt x="6296005" y="815088"/>
                  <a:pt x="6269144" y="820041"/>
                  <a:pt x="6242093" y="823281"/>
                </a:cubicBezTo>
                <a:cubicBezTo>
                  <a:pt x="6218660" y="825947"/>
                  <a:pt x="6195037" y="827471"/>
                  <a:pt x="6171605" y="830139"/>
                </a:cubicBezTo>
                <a:cubicBezTo>
                  <a:pt x="6134075" y="834519"/>
                  <a:pt x="6096736" y="839473"/>
                  <a:pt x="6059397" y="844045"/>
                </a:cubicBezTo>
                <a:cubicBezTo>
                  <a:pt x="6043776" y="845759"/>
                  <a:pt x="6027392" y="850522"/>
                  <a:pt x="6012723" y="847665"/>
                </a:cubicBezTo>
                <a:cubicBezTo>
                  <a:pt x="5975764" y="840425"/>
                  <a:pt x="5939377" y="842521"/>
                  <a:pt x="5902610" y="847473"/>
                </a:cubicBezTo>
                <a:cubicBezTo>
                  <a:pt x="5890037" y="849190"/>
                  <a:pt x="5876511" y="848808"/>
                  <a:pt x="5864318" y="845569"/>
                </a:cubicBezTo>
                <a:cubicBezTo>
                  <a:pt x="5839361" y="839091"/>
                  <a:pt x="5815169" y="829947"/>
                  <a:pt x="5790592" y="821947"/>
                </a:cubicBezTo>
                <a:cubicBezTo>
                  <a:pt x="5787924" y="820995"/>
                  <a:pt x="5784686" y="820803"/>
                  <a:pt x="5781830" y="820233"/>
                </a:cubicBezTo>
                <a:cubicBezTo>
                  <a:pt x="5765635" y="816992"/>
                  <a:pt x="5749634" y="813754"/>
                  <a:pt x="5733440" y="810896"/>
                </a:cubicBezTo>
                <a:cubicBezTo>
                  <a:pt x="5724678" y="809372"/>
                  <a:pt x="5715723" y="809182"/>
                  <a:pt x="5706959" y="807848"/>
                </a:cubicBezTo>
                <a:cubicBezTo>
                  <a:pt x="5673050" y="802514"/>
                  <a:pt x="5635711" y="811468"/>
                  <a:pt x="5606372" y="788417"/>
                </a:cubicBezTo>
                <a:cubicBezTo>
                  <a:pt x="5587321" y="773557"/>
                  <a:pt x="5568842" y="776987"/>
                  <a:pt x="5548460" y="779273"/>
                </a:cubicBezTo>
                <a:cubicBezTo>
                  <a:pt x="5533027" y="780987"/>
                  <a:pt x="5517215" y="780415"/>
                  <a:pt x="5501594" y="780607"/>
                </a:cubicBezTo>
                <a:cubicBezTo>
                  <a:pt x="5474161" y="781177"/>
                  <a:pt x="5446728" y="781369"/>
                  <a:pt x="5419295" y="782321"/>
                </a:cubicBezTo>
                <a:cubicBezTo>
                  <a:pt x="5410531" y="782701"/>
                  <a:pt x="5401579" y="787465"/>
                  <a:pt x="5393005" y="786703"/>
                </a:cubicBezTo>
                <a:cubicBezTo>
                  <a:pt x="5353379" y="783083"/>
                  <a:pt x="5313754" y="777367"/>
                  <a:pt x="5274129" y="774129"/>
                </a:cubicBezTo>
                <a:cubicBezTo>
                  <a:pt x="5251650" y="772225"/>
                  <a:pt x="5228597" y="775843"/>
                  <a:pt x="5206308" y="773177"/>
                </a:cubicBezTo>
                <a:cubicBezTo>
                  <a:pt x="5180591" y="770129"/>
                  <a:pt x="5155445" y="762319"/>
                  <a:pt x="5129916" y="757554"/>
                </a:cubicBezTo>
                <a:cubicBezTo>
                  <a:pt x="5122867" y="756222"/>
                  <a:pt x="5115057" y="757936"/>
                  <a:pt x="5107627" y="758316"/>
                </a:cubicBezTo>
                <a:cubicBezTo>
                  <a:pt x="5099245" y="758699"/>
                  <a:pt x="5091052" y="759461"/>
                  <a:pt x="5082670" y="759651"/>
                </a:cubicBezTo>
                <a:cubicBezTo>
                  <a:pt x="5057141" y="760033"/>
                  <a:pt x="5031614" y="759461"/>
                  <a:pt x="5006086" y="760795"/>
                </a:cubicBezTo>
                <a:cubicBezTo>
                  <a:pt x="4990465" y="761557"/>
                  <a:pt x="4974082" y="769367"/>
                  <a:pt x="4959602" y="766509"/>
                </a:cubicBezTo>
                <a:cubicBezTo>
                  <a:pt x="4930075" y="760985"/>
                  <a:pt x="4900546" y="773367"/>
                  <a:pt x="4871019" y="763081"/>
                </a:cubicBezTo>
                <a:cubicBezTo>
                  <a:pt x="4861873" y="760033"/>
                  <a:pt x="4849300" y="767653"/>
                  <a:pt x="4838250" y="768033"/>
                </a:cubicBezTo>
                <a:cubicBezTo>
                  <a:pt x="4810627" y="768985"/>
                  <a:pt x="4783004" y="768795"/>
                  <a:pt x="4755381" y="768605"/>
                </a:cubicBezTo>
                <a:cubicBezTo>
                  <a:pt x="4730614" y="768415"/>
                  <a:pt x="4704895" y="771081"/>
                  <a:pt x="4681083" y="765747"/>
                </a:cubicBezTo>
                <a:cubicBezTo>
                  <a:pt x="4656126" y="760033"/>
                  <a:pt x="4633647" y="760795"/>
                  <a:pt x="4609452" y="767271"/>
                </a:cubicBezTo>
                <a:cubicBezTo>
                  <a:pt x="4592878" y="771653"/>
                  <a:pt x="4575351" y="772225"/>
                  <a:pt x="4558207" y="773557"/>
                </a:cubicBezTo>
                <a:cubicBezTo>
                  <a:pt x="4539728" y="775081"/>
                  <a:pt x="4519343" y="771081"/>
                  <a:pt x="4502579" y="777367"/>
                </a:cubicBezTo>
                <a:cubicBezTo>
                  <a:pt x="4452665" y="796038"/>
                  <a:pt x="4401419" y="800038"/>
                  <a:pt x="4349222" y="800038"/>
                </a:cubicBezTo>
                <a:cubicBezTo>
                  <a:pt x="4339695" y="800038"/>
                  <a:pt x="4329979" y="797372"/>
                  <a:pt x="4320837" y="794514"/>
                </a:cubicBezTo>
                <a:cubicBezTo>
                  <a:pt x="4267493" y="777367"/>
                  <a:pt x="4213961" y="778891"/>
                  <a:pt x="4159667" y="789370"/>
                </a:cubicBezTo>
                <a:cubicBezTo>
                  <a:pt x="4148427" y="791656"/>
                  <a:pt x="4135854" y="792038"/>
                  <a:pt x="4124614" y="789752"/>
                </a:cubicBezTo>
                <a:cubicBezTo>
                  <a:pt x="4092989" y="783083"/>
                  <a:pt x="4062318" y="772033"/>
                  <a:pt x="4030503" y="767271"/>
                </a:cubicBezTo>
                <a:cubicBezTo>
                  <a:pt x="3977925" y="759461"/>
                  <a:pt x="3932394" y="785749"/>
                  <a:pt x="3885338" y="802896"/>
                </a:cubicBezTo>
                <a:cubicBezTo>
                  <a:pt x="3840569" y="819089"/>
                  <a:pt x="3802467" y="855666"/>
                  <a:pt x="3749506" y="847473"/>
                </a:cubicBezTo>
                <a:cubicBezTo>
                  <a:pt x="3744173" y="846711"/>
                  <a:pt x="3738267" y="851856"/>
                  <a:pt x="3732361" y="853190"/>
                </a:cubicBezTo>
                <a:cubicBezTo>
                  <a:pt x="3716168" y="856810"/>
                  <a:pt x="3699976" y="861190"/>
                  <a:pt x="3683591" y="862906"/>
                </a:cubicBezTo>
                <a:cubicBezTo>
                  <a:pt x="3663589" y="865192"/>
                  <a:pt x="3643204" y="864430"/>
                  <a:pt x="3623201" y="866334"/>
                </a:cubicBezTo>
                <a:cubicBezTo>
                  <a:pt x="3597482" y="868620"/>
                  <a:pt x="3572146" y="874716"/>
                  <a:pt x="3546617" y="874716"/>
                </a:cubicBezTo>
                <a:cubicBezTo>
                  <a:pt x="3526042" y="874716"/>
                  <a:pt x="3505657" y="867668"/>
                  <a:pt x="3485275" y="864238"/>
                </a:cubicBezTo>
                <a:cubicBezTo>
                  <a:pt x="3456508" y="859476"/>
                  <a:pt x="3424883" y="860810"/>
                  <a:pt x="3399546" y="848618"/>
                </a:cubicBezTo>
                <a:cubicBezTo>
                  <a:pt x="3372495" y="835663"/>
                  <a:pt x="3346776" y="829757"/>
                  <a:pt x="3318771" y="833757"/>
                </a:cubicBezTo>
                <a:cubicBezTo>
                  <a:pt x="3309437" y="835091"/>
                  <a:pt x="3297434" y="843093"/>
                  <a:pt x="3293244" y="851284"/>
                </a:cubicBezTo>
                <a:cubicBezTo>
                  <a:pt x="3283908" y="869572"/>
                  <a:pt x="3271145" y="872812"/>
                  <a:pt x="3253809" y="866524"/>
                </a:cubicBezTo>
                <a:cubicBezTo>
                  <a:pt x="3238758" y="861190"/>
                  <a:pt x="3220280" y="858524"/>
                  <a:pt x="3209993" y="848235"/>
                </a:cubicBezTo>
                <a:cubicBezTo>
                  <a:pt x="3180844" y="819089"/>
                  <a:pt x="3143695" y="818136"/>
                  <a:pt x="3107500" y="810326"/>
                </a:cubicBezTo>
                <a:cubicBezTo>
                  <a:pt x="3085403" y="805562"/>
                  <a:pt x="3064827" y="805372"/>
                  <a:pt x="3042728" y="808610"/>
                </a:cubicBezTo>
                <a:cubicBezTo>
                  <a:pt x="2994722" y="815850"/>
                  <a:pt x="2948047" y="805562"/>
                  <a:pt x="2901943" y="792418"/>
                </a:cubicBezTo>
                <a:cubicBezTo>
                  <a:pt x="2871462" y="783655"/>
                  <a:pt x="2840219" y="778321"/>
                  <a:pt x="2809930" y="769367"/>
                </a:cubicBezTo>
                <a:cubicBezTo>
                  <a:pt x="2787259" y="762509"/>
                  <a:pt x="2764590" y="754316"/>
                  <a:pt x="2743826" y="743268"/>
                </a:cubicBezTo>
                <a:cubicBezTo>
                  <a:pt x="2713723" y="727073"/>
                  <a:pt x="2687436" y="702689"/>
                  <a:pt x="2649143" y="709167"/>
                </a:cubicBezTo>
                <a:cubicBezTo>
                  <a:pt x="2615421" y="714881"/>
                  <a:pt x="2584942" y="702881"/>
                  <a:pt x="2554079" y="691450"/>
                </a:cubicBezTo>
                <a:cubicBezTo>
                  <a:pt x="2531409" y="683068"/>
                  <a:pt x="2508742" y="674494"/>
                  <a:pt x="2485307" y="669160"/>
                </a:cubicBezTo>
                <a:cubicBezTo>
                  <a:pt x="2457492" y="662873"/>
                  <a:pt x="2426059" y="665541"/>
                  <a:pt x="2401292" y="653919"/>
                </a:cubicBezTo>
                <a:cubicBezTo>
                  <a:pt x="2375383" y="641727"/>
                  <a:pt x="2353859" y="649919"/>
                  <a:pt x="2330806" y="653349"/>
                </a:cubicBezTo>
                <a:cubicBezTo>
                  <a:pt x="2294039" y="658683"/>
                  <a:pt x="2257459" y="668590"/>
                  <a:pt x="2220312" y="656015"/>
                </a:cubicBezTo>
                <a:cubicBezTo>
                  <a:pt x="2175163" y="640775"/>
                  <a:pt x="2130393" y="624392"/>
                  <a:pt x="2085054" y="609914"/>
                </a:cubicBezTo>
                <a:cubicBezTo>
                  <a:pt x="2067525" y="604387"/>
                  <a:pt x="2048668" y="602101"/>
                  <a:pt x="2030378" y="599625"/>
                </a:cubicBezTo>
                <a:cubicBezTo>
                  <a:pt x="2013043" y="597529"/>
                  <a:pt x="1992279" y="602863"/>
                  <a:pt x="1978940" y="594863"/>
                </a:cubicBezTo>
                <a:cubicBezTo>
                  <a:pt x="1944649" y="574288"/>
                  <a:pt x="1909408" y="564192"/>
                  <a:pt x="1869780" y="564192"/>
                </a:cubicBezTo>
                <a:cubicBezTo>
                  <a:pt x="1854920" y="564192"/>
                  <a:pt x="1840441" y="555618"/>
                  <a:pt x="1825393" y="554094"/>
                </a:cubicBezTo>
                <a:cubicBezTo>
                  <a:pt x="1804816" y="552190"/>
                  <a:pt x="1781194" y="547045"/>
                  <a:pt x="1763287" y="554286"/>
                </a:cubicBezTo>
                <a:cubicBezTo>
                  <a:pt x="1721185" y="571430"/>
                  <a:pt x="1687086" y="557142"/>
                  <a:pt x="1650317" y="540187"/>
                </a:cubicBezTo>
                <a:cubicBezTo>
                  <a:pt x="1614120" y="523423"/>
                  <a:pt x="1576019" y="510088"/>
                  <a:pt x="1537537" y="499038"/>
                </a:cubicBezTo>
                <a:cubicBezTo>
                  <a:pt x="1523059" y="495038"/>
                  <a:pt x="1505724" y="501706"/>
                  <a:pt x="1489720" y="503038"/>
                </a:cubicBezTo>
                <a:cubicBezTo>
                  <a:pt x="1484004" y="503420"/>
                  <a:pt x="1477717" y="503992"/>
                  <a:pt x="1472575" y="502086"/>
                </a:cubicBezTo>
                <a:cubicBezTo>
                  <a:pt x="1422854" y="483797"/>
                  <a:pt x="1372368" y="469891"/>
                  <a:pt x="1318456" y="479415"/>
                </a:cubicBezTo>
                <a:cubicBezTo>
                  <a:pt x="1313504" y="480369"/>
                  <a:pt x="1307978" y="478273"/>
                  <a:pt x="1303024" y="476939"/>
                </a:cubicBezTo>
                <a:cubicBezTo>
                  <a:pt x="1278829" y="470081"/>
                  <a:pt x="1255206" y="459223"/>
                  <a:pt x="1230633" y="456746"/>
                </a:cubicBezTo>
                <a:cubicBezTo>
                  <a:pt x="1170051" y="450650"/>
                  <a:pt x="1109091" y="448172"/>
                  <a:pt x="1048125" y="444172"/>
                </a:cubicBezTo>
                <a:cubicBezTo>
                  <a:pt x="1044315" y="443982"/>
                  <a:pt x="1040315" y="443982"/>
                  <a:pt x="1036887" y="442648"/>
                </a:cubicBezTo>
                <a:cubicBezTo>
                  <a:pt x="1014406" y="434456"/>
                  <a:pt x="994785" y="437124"/>
                  <a:pt x="975733" y="452744"/>
                </a:cubicBezTo>
                <a:cubicBezTo>
                  <a:pt x="967350" y="459603"/>
                  <a:pt x="955920" y="463223"/>
                  <a:pt x="945444" y="467033"/>
                </a:cubicBezTo>
                <a:cubicBezTo>
                  <a:pt x="930011" y="472749"/>
                  <a:pt x="914200" y="478273"/>
                  <a:pt x="898198" y="481893"/>
                </a:cubicBezTo>
                <a:cubicBezTo>
                  <a:pt x="882384" y="485321"/>
                  <a:pt x="865430" y="490084"/>
                  <a:pt x="850189" y="487417"/>
                </a:cubicBezTo>
                <a:cubicBezTo>
                  <a:pt x="822756" y="482655"/>
                  <a:pt x="796655" y="471987"/>
                  <a:pt x="769605" y="464937"/>
                </a:cubicBezTo>
                <a:cubicBezTo>
                  <a:pt x="760270" y="462461"/>
                  <a:pt x="749982" y="462843"/>
                  <a:pt x="740268" y="462651"/>
                </a:cubicBezTo>
                <a:cubicBezTo>
                  <a:pt x="717977" y="462081"/>
                  <a:pt x="695116" y="467605"/>
                  <a:pt x="674923" y="451792"/>
                </a:cubicBezTo>
                <a:cubicBezTo>
                  <a:pt x="656255" y="436934"/>
                  <a:pt x="637392" y="441314"/>
                  <a:pt x="617772" y="452554"/>
                </a:cubicBezTo>
                <a:cubicBezTo>
                  <a:pt x="603673" y="460557"/>
                  <a:pt x="587672" y="466843"/>
                  <a:pt x="571860" y="469891"/>
                </a:cubicBezTo>
                <a:cubicBezTo>
                  <a:pt x="550141" y="474081"/>
                  <a:pt x="528615" y="475797"/>
                  <a:pt x="505182" y="473319"/>
                </a:cubicBezTo>
                <a:cubicBezTo>
                  <a:pt x="488607" y="471605"/>
                  <a:pt x="475081" y="470843"/>
                  <a:pt x="462126" y="460747"/>
                </a:cubicBezTo>
                <a:cubicBezTo>
                  <a:pt x="460032" y="459223"/>
                  <a:pt x="456222" y="458841"/>
                  <a:pt x="453364" y="459033"/>
                </a:cubicBezTo>
                <a:cubicBezTo>
                  <a:pt x="415835" y="462271"/>
                  <a:pt x="378686" y="460557"/>
                  <a:pt x="340774" y="458268"/>
                </a:cubicBezTo>
                <a:cubicBezTo>
                  <a:pt x="292579" y="455222"/>
                  <a:pt x="241901" y="464175"/>
                  <a:pt x="200182" y="496180"/>
                </a:cubicBezTo>
                <a:cubicBezTo>
                  <a:pt x="194085" y="500944"/>
                  <a:pt x="184941" y="503038"/>
                  <a:pt x="176939" y="504182"/>
                </a:cubicBezTo>
                <a:cubicBezTo>
                  <a:pt x="139219" y="509134"/>
                  <a:pt x="101308" y="512564"/>
                  <a:pt x="63587" y="518088"/>
                </a:cubicBezTo>
                <a:cubicBezTo>
                  <a:pt x="43012" y="521137"/>
                  <a:pt x="21486" y="523805"/>
                  <a:pt x="2817" y="532187"/>
                </a:cubicBezTo>
                <a:lnTo>
                  <a:pt x="0" y="533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C292A62-7F34-4E30-BE04-48164A1DA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05643" y="2991644"/>
            <a:ext cx="6858001" cy="874716"/>
          </a:xfrm>
          <a:custGeom>
            <a:avLst/>
            <a:gdLst>
              <a:gd name="connsiteX0" fmla="*/ 0 w 6858001"/>
              <a:gd name="connsiteY0" fmla="*/ 533314 h 874716"/>
              <a:gd name="connsiteX1" fmla="*/ 0 w 6858001"/>
              <a:gd name="connsiteY1" fmla="*/ 69206 h 874716"/>
              <a:gd name="connsiteX2" fmla="*/ 21486 w 6858001"/>
              <a:gd name="connsiteY2" fmla="*/ 71924 h 874716"/>
              <a:gd name="connsiteX3" fmla="*/ 228948 w 6858001"/>
              <a:gd name="connsiteY3" fmla="*/ 88116 h 874716"/>
              <a:gd name="connsiteX4" fmla="*/ 313533 w 6858001"/>
              <a:gd name="connsiteY4" fmla="*/ 62779 h 874716"/>
              <a:gd name="connsiteX5" fmla="*/ 338870 w 6858001"/>
              <a:gd name="connsiteY5" fmla="*/ 62207 h 874716"/>
              <a:gd name="connsiteX6" fmla="*/ 395640 w 6858001"/>
              <a:gd name="connsiteY6" fmla="*/ 72114 h 874716"/>
              <a:gd name="connsiteX7" fmla="*/ 512802 w 6858001"/>
              <a:gd name="connsiteY7" fmla="*/ 65446 h 874716"/>
              <a:gd name="connsiteX8" fmla="*/ 556047 w 6858001"/>
              <a:gd name="connsiteY8" fmla="*/ 55349 h 874716"/>
              <a:gd name="connsiteX9" fmla="*/ 580050 w 6858001"/>
              <a:gd name="connsiteY9" fmla="*/ 48871 h 874716"/>
              <a:gd name="connsiteX10" fmla="*/ 703308 w 6858001"/>
              <a:gd name="connsiteY10" fmla="*/ 30964 h 874716"/>
              <a:gd name="connsiteX11" fmla="*/ 758174 w 6858001"/>
              <a:gd name="connsiteY11" fmla="*/ 11724 h 874716"/>
              <a:gd name="connsiteX12" fmla="*/ 773035 w 6858001"/>
              <a:gd name="connsiteY12" fmla="*/ 8866 h 874716"/>
              <a:gd name="connsiteX13" fmla="*/ 854379 w 6858001"/>
              <a:gd name="connsiteY13" fmla="*/ 16866 h 874716"/>
              <a:gd name="connsiteX14" fmla="*/ 915343 w 6858001"/>
              <a:gd name="connsiteY14" fmla="*/ 47919 h 874716"/>
              <a:gd name="connsiteX15" fmla="*/ 927155 w 6858001"/>
              <a:gd name="connsiteY15" fmla="*/ 58397 h 874716"/>
              <a:gd name="connsiteX16" fmla="*/ 1097087 w 6858001"/>
              <a:gd name="connsiteY16" fmla="*/ 54777 h 874716"/>
              <a:gd name="connsiteX17" fmla="*/ 1123185 w 6858001"/>
              <a:gd name="connsiteY17" fmla="*/ 50395 h 874716"/>
              <a:gd name="connsiteX18" fmla="*/ 1249302 w 6858001"/>
              <a:gd name="connsiteY18" fmla="*/ 68684 h 874716"/>
              <a:gd name="connsiteX19" fmla="*/ 1286069 w 6858001"/>
              <a:gd name="connsiteY19" fmla="*/ 72304 h 874716"/>
              <a:gd name="connsiteX20" fmla="*/ 1417899 w 6858001"/>
              <a:gd name="connsiteY20" fmla="*/ 88688 h 874716"/>
              <a:gd name="connsiteX21" fmla="*/ 1436568 w 6858001"/>
              <a:gd name="connsiteY21" fmla="*/ 73448 h 874716"/>
              <a:gd name="connsiteX22" fmla="*/ 1490292 w 6858001"/>
              <a:gd name="connsiteY22" fmla="*/ 35154 h 874716"/>
              <a:gd name="connsiteX23" fmla="*/ 1596213 w 6858001"/>
              <a:gd name="connsiteY23" fmla="*/ 1245 h 874716"/>
              <a:gd name="connsiteX24" fmla="*/ 1624980 w 6858001"/>
              <a:gd name="connsiteY24" fmla="*/ 3150 h 874716"/>
              <a:gd name="connsiteX25" fmla="*/ 1697753 w 6858001"/>
              <a:gd name="connsiteY25" fmla="*/ 59731 h 874716"/>
              <a:gd name="connsiteX26" fmla="*/ 1733188 w 6858001"/>
              <a:gd name="connsiteY26" fmla="*/ 82400 h 874716"/>
              <a:gd name="connsiteX27" fmla="*/ 1833775 w 6858001"/>
              <a:gd name="connsiteY27" fmla="*/ 124121 h 874716"/>
              <a:gd name="connsiteX28" fmla="*/ 1842158 w 6858001"/>
              <a:gd name="connsiteY28" fmla="*/ 131742 h 874716"/>
              <a:gd name="connsiteX29" fmla="*/ 1916454 w 6858001"/>
              <a:gd name="connsiteY29" fmla="*/ 222233 h 874716"/>
              <a:gd name="connsiteX30" fmla="*/ 1933219 w 6858001"/>
              <a:gd name="connsiteY30" fmla="*/ 237663 h 874716"/>
              <a:gd name="connsiteX31" fmla="*/ 1953413 w 6858001"/>
              <a:gd name="connsiteY31" fmla="*/ 261668 h 874716"/>
              <a:gd name="connsiteX32" fmla="*/ 2016469 w 6858001"/>
              <a:gd name="connsiteY32" fmla="*/ 308151 h 874716"/>
              <a:gd name="connsiteX33" fmla="*/ 2094578 w 6858001"/>
              <a:gd name="connsiteY33" fmla="*/ 323010 h 874716"/>
              <a:gd name="connsiteX34" fmla="*/ 2188879 w 6858001"/>
              <a:gd name="connsiteY34" fmla="*/ 345681 h 874716"/>
              <a:gd name="connsiteX35" fmla="*/ 2228314 w 6858001"/>
              <a:gd name="connsiteY35" fmla="*/ 360921 h 874716"/>
              <a:gd name="connsiteX36" fmla="*/ 2334044 w 6858001"/>
              <a:gd name="connsiteY36" fmla="*/ 389878 h 874716"/>
              <a:gd name="connsiteX37" fmla="*/ 2409485 w 6858001"/>
              <a:gd name="connsiteY37" fmla="*/ 414263 h 874716"/>
              <a:gd name="connsiteX38" fmla="*/ 2518264 w 6858001"/>
              <a:gd name="connsiteY38" fmla="*/ 428552 h 874716"/>
              <a:gd name="connsiteX39" fmla="*/ 2571034 w 6858001"/>
              <a:gd name="connsiteY39" fmla="*/ 429122 h 874716"/>
              <a:gd name="connsiteX40" fmla="*/ 2668001 w 6858001"/>
              <a:gd name="connsiteY40" fmla="*/ 502276 h 874716"/>
              <a:gd name="connsiteX41" fmla="*/ 2745348 w 6858001"/>
              <a:gd name="connsiteY41" fmla="*/ 550666 h 874716"/>
              <a:gd name="connsiteX42" fmla="*/ 2826694 w 6858001"/>
              <a:gd name="connsiteY42" fmla="*/ 527233 h 874716"/>
              <a:gd name="connsiteX43" fmla="*/ 2848793 w 6858001"/>
              <a:gd name="connsiteY43" fmla="*/ 505134 h 874716"/>
              <a:gd name="connsiteX44" fmla="*/ 2982148 w 6858001"/>
              <a:gd name="connsiteY44" fmla="*/ 484179 h 874716"/>
              <a:gd name="connsiteX45" fmla="*/ 3172654 w 6858001"/>
              <a:gd name="connsiteY45" fmla="*/ 483417 h 874716"/>
              <a:gd name="connsiteX46" fmla="*/ 3489467 w 6858001"/>
              <a:gd name="connsiteY46" fmla="*/ 435790 h 874716"/>
              <a:gd name="connsiteX47" fmla="*/ 3544713 w 6858001"/>
              <a:gd name="connsiteY47" fmla="*/ 413691 h 874716"/>
              <a:gd name="connsiteX48" fmla="*/ 3606817 w 6858001"/>
              <a:gd name="connsiteY48" fmla="*/ 408167 h 874716"/>
              <a:gd name="connsiteX49" fmla="*/ 3630632 w 6858001"/>
              <a:gd name="connsiteY49" fmla="*/ 421693 h 874716"/>
              <a:gd name="connsiteX50" fmla="*/ 3734837 w 6858001"/>
              <a:gd name="connsiteY50" fmla="*/ 441886 h 874716"/>
              <a:gd name="connsiteX51" fmla="*/ 3754652 w 6858001"/>
              <a:gd name="connsiteY51" fmla="*/ 442268 h 874716"/>
              <a:gd name="connsiteX52" fmla="*/ 3822472 w 6858001"/>
              <a:gd name="connsiteY52" fmla="*/ 433694 h 874716"/>
              <a:gd name="connsiteX53" fmla="*/ 3885338 w 6858001"/>
              <a:gd name="connsiteY53" fmla="*/ 428742 h 874716"/>
              <a:gd name="connsiteX54" fmla="*/ 4043839 w 6858001"/>
              <a:gd name="connsiteY54" fmla="*/ 444934 h 874716"/>
              <a:gd name="connsiteX55" fmla="*/ 4165383 w 6858001"/>
              <a:gd name="connsiteY55" fmla="*/ 441124 h 874716"/>
              <a:gd name="connsiteX56" fmla="*/ 4221391 w 6858001"/>
              <a:gd name="connsiteY56" fmla="*/ 444934 h 874716"/>
              <a:gd name="connsiteX57" fmla="*/ 4253014 w 6858001"/>
              <a:gd name="connsiteY57" fmla="*/ 450650 h 874716"/>
              <a:gd name="connsiteX58" fmla="*/ 4324645 w 6858001"/>
              <a:gd name="connsiteY58" fmla="*/ 490466 h 874716"/>
              <a:gd name="connsiteX59" fmla="*/ 4363890 w 6858001"/>
              <a:gd name="connsiteY59" fmla="*/ 499420 h 874716"/>
              <a:gd name="connsiteX60" fmla="*/ 4482004 w 6858001"/>
              <a:gd name="connsiteY60" fmla="*/ 498658 h 874716"/>
              <a:gd name="connsiteX61" fmla="*/ 4659174 w 6858001"/>
              <a:gd name="connsiteY61" fmla="*/ 438648 h 874716"/>
              <a:gd name="connsiteX62" fmla="*/ 4677655 w 6858001"/>
              <a:gd name="connsiteY62" fmla="*/ 430646 h 874716"/>
              <a:gd name="connsiteX63" fmla="*/ 4767764 w 6858001"/>
              <a:gd name="connsiteY63" fmla="*/ 420739 h 874716"/>
              <a:gd name="connsiteX64" fmla="*/ 4828916 w 6858001"/>
              <a:gd name="connsiteY64" fmla="*/ 434266 h 874716"/>
              <a:gd name="connsiteX65" fmla="*/ 4912168 w 6858001"/>
              <a:gd name="connsiteY65" fmla="*/ 462271 h 874716"/>
              <a:gd name="connsiteX66" fmla="*/ 4987037 w 6858001"/>
              <a:gd name="connsiteY66" fmla="*/ 485703 h 874716"/>
              <a:gd name="connsiteX67" fmla="*/ 5041521 w 6858001"/>
              <a:gd name="connsiteY67" fmla="*/ 512182 h 874716"/>
              <a:gd name="connsiteX68" fmla="*/ 5166113 w 6858001"/>
              <a:gd name="connsiteY68" fmla="*/ 531615 h 874716"/>
              <a:gd name="connsiteX69" fmla="*/ 5179067 w 6858001"/>
              <a:gd name="connsiteY69" fmla="*/ 534853 h 874716"/>
              <a:gd name="connsiteX70" fmla="*/ 5272796 w 6858001"/>
              <a:gd name="connsiteY70" fmla="*/ 511230 h 874716"/>
              <a:gd name="connsiteX71" fmla="*/ 5385384 w 6858001"/>
              <a:gd name="connsiteY71" fmla="*/ 487227 h 874716"/>
              <a:gd name="connsiteX72" fmla="*/ 5425582 w 6858001"/>
              <a:gd name="connsiteY72" fmla="*/ 495418 h 874716"/>
              <a:gd name="connsiteX73" fmla="*/ 5480637 w 6858001"/>
              <a:gd name="connsiteY73" fmla="*/ 507040 h 874716"/>
              <a:gd name="connsiteX74" fmla="*/ 5531693 w 6858001"/>
              <a:gd name="connsiteY74" fmla="*/ 500944 h 874716"/>
              <a:gd name="connsiteX75" fmla="*/ 5562746 w 6858001"/>
              <a:gd name="connsiteY75" fmla="*/ 500372 h 874716"/>
              <a:gd name="connsiteX76" fmla="*/ 5704483 w 6858001"/>
              <a:gd name="connsiteY76" fmla="*/ 571620 h 874716"/>
              <a:gd name="connsiteX77" fmla="*/ 5740488 w 6858001"/>
              <a:gd name="connsiteY77" fmla="*/ 577526 h 874716"/>
              <a:gd name="connsiteX78" fmla="*/ 5760873 w 6858001"/>
              <a:gd name="connsiteY78" fmla="*/ 586291 h 874716"/>
              <a:gd name="connsiteX79" fmla="*/ 5883751 w 6858001"/>
              <a:gd name="connsiteY79" fmla="*/ 674686 h 874716"/>
              <a:gd name="connsiteX80" fmla="*/ 5935949 w 6858001"/>
              <a:gd name="connsiteY80" fmla="*/ 692592 h 874716"/>
              <a:gd name="connsiteX81" fmla="*/ 5993291 w 6858001"/>
              <a:gd name="connsiteY81" fmla="*/ 688972 h 874716"/>
              <a:gd name="connsiteX82" fmla="*/ 6026440 w 6858001"/>
              <a:gd name="connsiteY82" fmla="*/ 682496 h 874716"/>
              <a:gd name="connsiteX83" fmla="*/ 6108738 w 6858001"/>
              <a:gd name="connsiteY83" fmla="*/ 626296 h 874716"/>
              <a:gd name="connsiteX84" fmla="*/ 6155602 w 6858001"/>
              <a:gd name="connsiteY84" fmla="*/ 628202 h 874716"/>
              <a:gd name="connsiteX85" fmla="*/ 6228756 w 6858001"/>
              <a:gd name="connsiteY85" fmla="*/ 666873 h 874716"/>
              <a:gd name="connsiteX86" fmla="*/ 6361539 w 6858001"/>
              <a:gd name="connsiteY86" fmla="*/ 684210 h 874716"/>
              <a:gd name="connsiteX87" fmla="*/ 6428979 w 6858001"/>
              <a:gd name="connsiteY87" fmla="*/ 630106 h 874716"/>
              <a:gd name="connsiteX88" fmla="*/ 6463840 w 6858001"/>
              <a:gd name="connsiteY88" fmla="*/ 578098 h 874716"/>
              <a:gd name="connsiteX89" fmla="*/ 6564620 w 6858001"/>
              <a:gd name="connsiteY89" fmla="*/ 517708 h 874716"/>
              <a:gd name="connsiteX90" fmla="*/ 6588625 w 6858001"/>
              <a:gd name="connsiteY90" fmla="*/ 540187 h 874716"/>
              <a:gd name="connsiteX91" fmla="*/ 6662541 w 6858001"/>
              <a:gd name="connsiteY91" fmla="*/ 549714 h 874716"/>
              <a:gd name="connsiteX92" fmla="*/ 6742552 w 6858001"/>
              <a:gd name="connsiteY92" fmla="*/ 548952 h 874716"/>
              <a:gd name="connsiteX93" fmla="*/ 6812063 w 6858001"/>
              <a:gd name="connsiteY93" fmla="*/ 568430 h 874716"/>
              <a:gd name="connsiteX94" fmla="*/ 6858001 w 6858001"/>
              <a:gd name="connsiteY94" fmla="*/ 562267 h 874716"/>
              <a:gd name="connsiteX95" fmla="*/ 6858001 w 6858001"/>
              <a:gd name="connsiteY95" fmla="*/ 734520 h 874716"/>
              <a:gd name="connsiteX96" fmla="*/ 6815516 w 6858001"/>
              <a:gd name="connsiteY96" fmla="*/ 744220 h 874716"/>
              <a:gd name="connsiteX97" fmla="*/ 6748458 w 6858001"/>
              <a:gd name="connsiteY97" fmla="*/ 763271 h 874716"/>
              <a:gd name="connsiteX98" fmla="*/ 6584812 w 6858001"/>
              <a:gd name="connsiteY98" fmla="*/ 784797 h 874716"/>
              <a:gd name="connsiteX99" fmla="*/ 6415833 w 6858001"/>
              <a:gd name="connsiteY99" fmla="*/ 805562 h 874716"/>
              <a:gd name="connsiteX100" fmla="*/ 6323058 w 6858001"/>
              <a:gd name="connsiteY100" fmla="*/ 812420 h 874716"/>
              <a:gd name="connsiteX101" fmla="*/ 6242093 w 6858001"/>
              <a:gd name="connsiteY101" fmla="*/ 823281 h 874716"/>
              <a:gd name="connsiteX102" fmla="*/ 6171605 w 6858001"/>
              <a:gd name="connsiteY102" fmla="*/ 830139 h 874716"/>
              <a:gd name="connsiteX103" fmla="*/ 6059397 w 6858001"/>
              <a:gd name="connsiteY103" fmla="*/ 844045 h 874716"/>
              <a:gd name="connsiteX104" fmla="*/ 6012723 w 6858001"/>
              <a:gd name="connsiteY104" fmla="*/ 847665 h 874716"/>
              <a:gd name="connsiteX105" fmla="*/ 5902610 w 6858001"/>
              <a:gd name="connsiteY105" fmla="*/ 847473 h 874716"/>
              <a:gd name="connsiteX106" fmla="*/ 5864318 w 6858001"/>
              <a:gd name="connsiteY106" fmla="*/ 845569 h 874716"/>
              <a:gd name="connsiteX107" fmla="*/ 5790592 w 6858001"/>
              <a:gd name="connsiteY107" fmla="*/ 821947 h 874716"/>
              <a:gd name="connsiteX108" fmla="*/ 5781830 w 6858001"/>
              <a:gd name="connsiteY108" fmla="*/ 820233 h 874716"/>
              <a:gd name="connsiteX109" fmla="*/ 5733440 w 6858001"/>
              <a:gd name="connsiteY109" fmla="*/ 810896 h 874716"/>
              <a:gd name="connsiteX110" fmla="*/ 5706959 w 6858001"/>
              <a:gd name="connsiteY110" fmla="*/ 807848 h 874716"/>
              <a:gd name="connsiteX111" fmla="*/ 5606372 w 6858001"/>
              <a:gd name="connsiteY111" fmla="*/ 788417 h 874716"/>
              <a:gd name="connsiteX112" fmla="*/ 5548460 w 6858001"/>
              <a:gd name="connsiteY112" fmla="*/ 779273 h 874716"/>
              <a:gd name="connsiteX113" fmla="*/ 5501594 w 6858001"/>
              <a:gd name="connsiteY113" fmla="*/ 780607 h 874716"/>
              <a:gd name="connsiteX114" fmla="*/ 5419295 w 6858001"/>
              <a:gd name="connsiteY114" fmla="*/ 782321 h 874716"/>
              <a:gd name="connsiteX115" fmla="*/ 5393005 w 6858001"/>
              <a:gd name="connsiteY115" fmla="*/ 786703 h 874716"/>
              <a:gd name="connsiteX116" fmla="*/ 5274129 w 6858001"/>
              <a:gd name="connsiteY116" fmla="*/ 774129 h 874716"/>
              <a:gd name="connsiteX117" fmla="*/ 5206308 w 6858001"/>
              <a:gd name="connsiteY117" fmla="*/ 773177 h 874716"/>
              <a:gd name="connsiteX118" fmla="*/ 5129916 w 6858001"/>
              <a:gd name="connsiteY118" fmla="*/ 757554 h 874716"/>
              <a:gd name="connsiteX119" fmla="*/ 5107627 w 6858001"/>
              <a:gd name="connsiteY119" fmla="*/ 758316 h 874716"/>
              <a:gd name="connsiteX120" fmla="*/ 5082670 w 6858001"/>
              <a:gd name="connsiteY120" fmla="*/ 759651 h 874716"/>
              <a:gd name="connsiteX121" fmla="*/ 5006086 w 6858001"/>
              <a:gd name="connsiteY121" fmla="*/ 760795 h 874716"/>
              <a:gd name="connsiteX122" fmla="*/ 4959602 w 6858001"/>
              <a:gd name="connsiteY122" fmla="*/ 766509 h 874716"/>
              <a:gd name="connsiteX123" fmla="*/ 4871019 w 6858001"/>
              <a:gd name="connsiteY123" fmla="*/ 763081 h 874716"/>
              <a:gd name="connsiteX124" fmla="*/ 4838250 w 6858001"/>
              <a:gd name="connsiteY124" fmla="*/ 768033 h 874716"/>
              <a:gd name="connsiteX125" fmla="*/ 4755381 w 6858001"/>
              <a:gd name="connsiteY125" fmla="*/ 768605 h 874716"/>
              <a:gd name="connsiteX126" fmla="*/ 4681083 w 6858001"/>
              <a:gd name="connsiteY126" fmla="*/ 765747 h 874716"/>
              <a:gd name="connsiteX127" fmla="*/ 4609452 w 6858001"/>
              <a:gd name="connsiteY127" fmla="*/ 767271 h 874716"/>
              <a:gd name="connsiteX128" fmla="*/ 4558207 w 6858001"/>
              <a:gd name="connsiteY128" fmla="*/ 773557 h 874716"/>
              <a:gd name="connsiteX129" fmla="*/ 4502579 w 6858001"/>
              <a:gd name="connsiteY129" fmla="*/ 777367 h 874716"/>
              <a:gd name="connsiteX130" fmla="*/ 4349222 w 6858001"/>
              <a:gd name="connsiteY130" fmla="*/ 800038 h 874716"/>
              <a:gd name="connsiteX131" fmla="*/ 4320837 w 6858001"/>
              <a:gd name="connsiteY131" fmla="*/ 794514 h 874716"/>
              <a:gd name="connsiteX132" fmla="*/ 4159667 w 6858001"/>
              <a:gd name="connsiteY132" fmla="*/ 789370 h 874716"/>
              <a:gd name="connsiteX133" fmla="*/ 4124614 w 6858001"/>
              <a:gd name="connsiteY133" fmla="*/ 789752 h 874716"/>
              <a:gd name="connsiteX134" fmla="*/ 4030503 w 6858001"/>
              <a:gd name="connsiteY134" fmla="*/ 767271 h 874716"/>
              <a:gd name="connsiteX135" fmla="*/ 3885338 w 6858001"/>
              <a:gd name="connsiteY135" fmla="*/ 802896 h 874716"/>
              <a:gd name="connsiteX136" fmla="*/ 3749506 w 6858001"/>
              <a:gd name="connsiteY136" fmla="*/ 847473 h 874716"/>
              <a:gd name="connsiteX137" fmla="*/ 3732361 w 6858001"/>
              <a:gd name="connsiteY137" fmla="*/ 853190 h 874716"/>
              <a:gd name="connsiteX138" fmla="*/ 3683591 w 6858001"/>
              <a:gd name="connsiteY138" fmla="*/ 862906 h 874716"/>
              <a:gd name="connsiteX139" fmla="*/ 3623201 w 6858001"/>
              <a:gd name="connsiteY139" fmla="*/ 866334 h 874716"/>
              <a:gd name="connsiteX140" fmla="*/ 3546617 w 6858001"/>
              <a:gd name="connsiteY140" fmla="*/ 874716 h 874716"/>
              <a:gd name="connsiteX141" fmla="*/ 3485275 w 6858001"/>
              <a:gd name="connsiteY141" fmla="*/ 864238 h 874716"/>
              <a:gd name="connsiteX142" fmla="*/ 3399546 w 6858001"/>
              <a:gd name="connsiteY142" fmla="*/ 848618 h 874716"/>
              <a:gd name="connsiteX143" fmla="*/ 3318771 w 6858001"/>
              <a:gd name="connsiteY143" fmla="*/ 833757 h 874716"/>
              <a:gd name="connsiteX144" fmla="*/ 3293244 w 6858001"/>
              <a:gd name="connsiteY144" fmla="*/ 851284 h 874716"/>
              <a:gd name="connsiteX145" fmla="*/ 3253809 w 6858001"/>
              <a:gd name="connsiteY145" fmla="*/ 866524 h 874716"/>
              <a:gd name="connsiteX146" fmla="*/ 3209993 w 6858001"/>
              <a:gd name="connsiteY146" fmla="*/ 848235 h 874716"/>
              <a:gd name="connsiteX147" fmla="*/ 3107500 w 6858001"/>
              <a:gd name="connsiteY147" fmla="*/ 810326 h 874716"/>
              <a:gd name="connsiteX148" fmla="*/ 3042728 w 6858001"/>
              <a:gd name="connsiteY148" fmla="*/ 808610 h 874716"/>
              <a:gd name="connsiteX149" fmla="*/ 2901943 w 6858001"/>
              <a:gd name="connsiteY149" fmla="*/ 792418 h 874716"/>
              <a:gd name="connsiteX150" fmla="*/ 2809930 w 6858001"/>
              <a:gd name="connsiteY150" fmla="*/ 769367 h 874716"/>
              <a:gd name="connsiteX151" fmla="*/ 2743826 w 6858001"/>
              <a:gd name="connsiteY151" fmla="*/ 743268 h 874716"/>
              <a:gd name="connsiteX152" fmla="*/ 2649143 w 6858001"/>
              <a:gd name="connsiteY152" fmla="*/ 709167 h 874716"/>
              <a:gd name="connsiteX153" fmla="*/ 2554079 w 6858001"/>
              <a:gd name="connsiteY153" fmla="*/ 691450 h 874716"/>
              <a:gd name="connsiteX154" fmla="*/ 2485307 w 6858001"/>
              <a:gd name="connsiteY154" fmla="*/ 669160 h 874716"/>
              <a:gd name="connsiteX155" fmla="*/ 2401292 w 6858001"/>
              <a:gd name="connsiteY155" fmla="*/ 653919 h 874716"/>
              <a:gd name="connsiteX156" fmla="*/ 2330806 w 6858001"/>
              <a:gd name="connsiteY156" fmla="*/ 653349 h 874716"/>
              <a:gd name="connsiteX157" fmla="*/ 2220312 w 6858001"/>
              <a:gd name="connsiteY157" fmla="*/ 656015 h 874716"/>
              <a:gd name="connsiteX158" fmla="*/ 2085054 w 6858001"/>
              <a:gd name="connsiteY158" fmla="*/ 609914 h 874716"/>
              <a:gd name="connsiteX159" fmla="*/ 2030378 w 6858001"/>
              <a:gd name="connsiteY159" fmla="*/ 599625 h 874716"/>
              <a:gd name="connsiteX160" fmla="*/ 1978940 w 6858001"/>
              <a:gd name="connsiteY160" fmla="*/ 594863 h 874716"/>
              <a:gd name="connsiteX161" fmla="*/ 1869780 w 6858001"/>
              <a:gd name="connsiteY161" fmla="*/ 564192 h 874716"/>
              <a:gd name="connsiteX162" fmla="*/ 1825393 w 6858001"/>
              <a:gd name="connsiteY162" fmla="*/ 554094 h 874716"/>
              <a:gd name="connsiteX163" fmla="*/ 1763287 w 6858001"/>
              <a:gd name="connsiteY163" fmla="*/ 554286 h 874716"/>
              <a:gd name="connsiteX164" fmla="*/ 1650317 w 6858001"/>
              <a:gd name="connsiteY164" fmla="*/ 540187 h 874716"/>
              <a:gd name="connsiteX165" fmla="*/ 1537537 w 6858001"/>
              <a:gd name="connsiteY165" fmla="*/ 499038 h 874716"/>
              <a:gd name="connsiteX166" fmla="*/ 1489720 w 6858001"/>
              <a:gd name="connsiteY166" fmla="*/ 503038 h 874716"/>
              <a:gd name="connsiteX167" fmla="*/ 1472575 w 6858001"/>
              <a:gd name="connsiteY167" fmla="*/ 502086 h 874716"/>
              <a:gd name="connsiteX168" fmla="*/ 1318456 w 6858001"/>
              <a:gd name="connsiteY168" fmla="*/ 479415 h 874716"/>
              <a:gd name="connsiteX169" fmla="*/ 1303024 w 6858001"/>
              <a:gd name="connsiteY169" fmla="*/ 476939 h 874716"/>
              <a:gd name="connsiteX170" fmla="*/ 1230633 w 6858001"/>
              <a:gd name="connsiteY170" fmla="*/ 456746 h 874716"/>
              <a:gd name="connsiteX171" fmla="*/ 1048125 w 6858001"/>
              <a:gd name="connsiteY171" fmla="*/ 444172 h 874716"/>
              <a:gd name="connsiteX172" fmla="*/ 1036887 w 6858001"/>
              <a:gd name="connsiteY172" fmla="*/ 442648 h 874716"/>
              <a:gd name="connsiteX173" fmla="*/ 975733 w 6858001"/>
              <a:gd name="connsiteY173" fmla="*/ 452744 h 874716"/>
              <a:gd name="connsiteX174" fmla="*/ 945444 w 6858001"/>
              <a:gd name="connsiteY174" fmla="*/ 467033 h 874716"/>
              <a:gd name="connsiteX175" fmla="*/ 898198 w 6858001"/>
              <a:gd name="connsiteY175" fmla="*/ 481893 h 874716"/>
              <a:gd name="connsiteX176" fmla="*/ 850189 w 6858001"/>
              <a:gd name="connsiteY176" fmla="*/ 487417 h 874716"/>
              <a:gd name="connsiteX177" fmla="*/ 769605 w 6858001"/>
              <a:gd name="connsiteY177" fmla="*/ 464937 h 874716"/>
              <a:gd name="connsiteX178" fmla="*/ 740268 w 6858001"/>
              <a:gd name="connsiteY178" fmla="*/ 462651 h 874716"/>
              <a:gd name="connsiteX179" fmla="*/ 674923 w 6858001"/>
              <a:gd name="connsiteY179" fmla="*/ 451792 h 874716"/>
              <a:gd name="connsiteX180" fmla="*/ 617772 w 6858001"/>
              <a:gd name="connsiteY180" fmla="*/ 452554 h 874716"/>
              <a:gd name="connsiteX181" fmla="*/ 571860 w 6858001"/>
              <a:gd name="connsiteY181" fmla="*/ 469891 h 874716"/>
              <a:gd name="connsiteX182" fmla="*/ 505182 w 6858001"/>
              <a:gd name="connsiteY182" fmla="*/ 473319 h 874716"/>
              <a:gd name="connsiteX183" fmla="*/ 462126 w 6858001"/>
              <a:gd name="connsiteY183" fmla="*/ 460747 h 874716"/>
              <a:gd name="connsiteX184" fmla="*/ 453364 w 6858001"/>
              <a:gd name="connsiteY184" fmla="*/ 459033 h 874716"/>
              <a:gd name="connsiteX185" fmla="*/ 340774 w 6858001"/>
              <a:gd name="connsiteY185" fmla="*/ 458268 h 874716"/>
              <a:gd name="connsiteX186" fmla="*/ 200182 w 6858001"/>
              <a:gd name="connsiteY186" fmla="*/ 496180 h 874716"/>
              <a:gd name="connsiteX187" fmla="*/ 176939 w 6858001"/>
              <a:gd name="connsiteY187" fmla="*/ 504182 h 874716"/>
              <a:gd name="connsiteX188" fmla="*/ 63587 w 6858001"/>
              <a:gd name="connsiteY188" fmla="*/ 518088 h 874716"/>
              <a:gd name="connsiteX189" fmla="*/ 2817 w 6858001"/>
              <a:gd name="connsiteY189" fmla="*/ 532187 h 874716"/>
              <a:gd name="connsiteX190" fmla="*/ 0 w 6858001"/>
              <a:gd name="connsiteY190" fmla="*/ 533314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6858001" h="874716">
                <a:moveTo>
                  <a:pt x="0" y="533314"/>
                </a:moveTo>
                <a:lnTo>
                  <a:pt x="0" y="69206"/>
                </a:lnTo>
                <a:lnTo>
                  <a:pt x="21486" y="71924"/>
                </a:lnTo>
                <a:cubicBezTo>
                  <a:pt x="92546" y="60493"/>
                  <a:pt x="159604" y="87354"/>
                  <a:pt x="228948" y="88116"/>
                </a:cubicBezTo>
                <a:cubicBezTo>
                  <a:pt x="260382" y="88496"/>
                  <a:pt x="291435" y="94592"/>
                  <a:pt x="313533" y="62779"/>
                </a:cubicBezTo>
                <a:cubicBezTo>
                  <a:pt x="316389" y="58587"/>
                  <a:pt x="330298" y="60873"/>
                  <a:pt x="338870" y="62207"/>
                </a:cubicBezTo>
                <a:cubicBezTo>
                  <a:pt x="357921" y="65066"/>
                  <a:pt x="376781" y="72304"/>
                  <a:pt x="395640" y="72114"/>
                </a:cubicBezTo>
                <a:cubicBezTo>
                  <a:pt x="434695" y="71924"/>
                  <a:pt x="473939" y="68876"/>
                  <a:pt x="512802" y="65446"/>
                </a:cubicBezTo>
                <a:cubicBezTo>
                  <a:pt x="527470" y="64112"/>
                  <a:pt x="541569" y="58969"/>
                  <a:pt x="556047" y="55349"/>
                </a:cubicBezTo>
                <a:cubicBezTo>
                  <a:pt x="564048" y="53253"/>
                  <a:pt x="572622" y="47729"/>
                  <a:pt x="580050" y="48871"/>
                </a:cubicBezTo>
                <a:cubicBezTo>
                  <a:pt x="623106" y="55539"/>
                  <a:pt x="662541" y="39157"/>
                  <a:pt x="703308" y="30964"/>
                </a:cubicBezTo>
                <a:cubicBezTo>
                  <a:pt x="722169" y="27154"/>
                  <a:pt x="739886" y="18010"/>
                  <a:pt x="758174" y="11724"/>
                </a:cubicBezTo>
                <a:cubicBezTo>
                  <a:pt x="762936" y="10008"/>
                  <a:pt x="768271" y="8484"/>
                  <a:pt x="773035" y="8866"/>
                </a:cubicBezTo>
                <a:cubicBezTo>
                  <a:pt x="800276" y="11152"/>
                  <a:pt x="827329" y="14390"/>
                  <a:pt x="854379" y="16866"/>
                </a:cubicBezTo>
                <a:cubicBezTo>
                  <a:pt x="878956" y="19152"/>
                  <a:pt x="903722" y="19914"/>
                  <a:pt x="915343" y="47919"/>
                </a:cubicBezTo>
                <a:cubicBezTo>
                  <a:pt x="917059" y="52301"/>
                  <a:pt x="922773" y="55539"/>
                  <a:pt x="927155" y="58397"/>
                </a:cubicBezTo>
                <a:cubicBezTo>
                  <a:pt x="994785" y="102405"/>
                  <a:pt x="1030980" y="101261"/>
                  <a:pt x="1097087" y="54777"/>
                </a:cubicBezTo>
                <a:cubicBezTo>
                  <a:pt x="1103945" y="50015"/>
                  <a:pt x="1118613" y="46585"/>
                  <a:pt x="1123185" y="50395"/>
                </a:cubicBezTo>
                <a:cubicBezTo>
                  <a:pt x="1162049" y="82020"/>
                  <a:pt x="1204532" y="78590"/>
                  <a:pt x="1249302" y="68684"/>
                </a:cubicBezTo>
                <a:cubicBezTo>
                  <a:pt x="1260922" y="66018"/>
                  <a:pt x="1277307" y="66018"/>
                  <a:pt x="1286069" y="72304"/>
                </a:cubicBezTo>
                <a:cubicBezTo>
                  <a:pt x="1327790" y="101451"/>
                  <a:pt x="1372560" y="97261"/>
                  <a:pt x="1417899" y="88688"/>
                </a:cubicBezTo>
                <a:cubicBezTo>
                  <a:pt x="1424948" y="87354"/>
                  <a:pt x="1433522" y="80114"/>
                  <a:pt x="1436568" y="73448"/>
                </a:cubicBezTo>
                <a:cubicBezTo>
                  <a:pt x="1447428" y="49825"/>
                  <a:pt x="1467813" y="41823"/>
                  <a:pt x="1490292" y="35154"/>
                </a:cubicBezTo>
                <a:cubicBezTo>
                  <a:pt x="1525727" y="24296"/>
                  <a:pt x="1560588" y="11532"/>
                  <a:pt x="1596213" y="1245"/>
                </a:cubicBezTo>
                <a:cubicBezTo>
                  <a:pt x="1604978" y="-1231"/>
                  <a:pt x="1615836" y="293"/>
                  <a:pt x="1624980" y="3150"/>
                </a:cubicBezTo>
                <a:cubicBezTo>
                  <a:pt x="1656223" y="12866"/>
                  <a:pt x="1676036" y="37251"/>
                  <a:pt x="1697753" y="59731"/>
                </a:cubicBezTo>
                <a:cubicBezTo>
                  <a:pt x="1707279" y="69638"/>
                  <a:pt x="1720423" y="76686"/>
                  <a:pt x="1733188" y="82400"/>
                </a:cubicBezTo>
                <a:cubicBezTo>
                  <a:pt x="1766335" y="97071"/>
                  <a:pt x="1800246" y="110215"/>
                  <a:pt x="1833775" y="124121"/>
                </a:cubicBezTo>
                <a:cubicBezTo>
                  <a:pt x="1837013" y="125455"/>
                  <a:pt x="1839679" y="128884"/>
                  <a:pt x="1842158" y="131742"/>
                </a:cubicBezTo>
                <a:cubicBezTo>
                  <a:pt x="1866922" y="161843"/>
                  <a:pt x="1891497" y="192132"/>
                  <a:pt x="1916454" y="222233"/>
                </a:cubicBezTo>
                <a:cubicBezTo>
                  <a:pt x="1921216" y="227947"/>
                  <a:pt x="1928076" y="232139"/>
                  <a:pt x="1933219" y="237663"/>
                </a:cubicBezTo>
                <a:cubicBezTo>
                  <a:pt x="1940459" y="245283"/>
                  <a:pt x="1949603" y="252524"/>
                  <a:pt x="1953413" y="261668"/>
                </a:cubicBezTo>
                <a:cubicBezTo>
                  <a:pt x="1965224" y="290433"/>
                  <a:pt x="1987894" y="302817"/>
                  <a:pt x="2016469" y="308151"/>
                </a:cubicBezTo>
                <a:cubicBezTo>
                  <a:pt x="2042570" y="313104"/>
                  <a:pt x="2068669" y="317296"/>
                  <a:pt x="2094578" y="323010"/>
                </a:cubicBezTo>
                <a:cubicBezTo>
                  <a:pt x="2126201" y="329868"/>
                  <a:pt x="2157636" y="337298"/>
                  <a:pt x="2188879" y="345681"/>
                </a:cubicBezTo>
                <a:cubicBezTo>
                  <a:pt x="2202404" y="349301"/>
                  <a:pt x="2216692" y="353491"/>
                  <a:pt x="2228314" y="360921"/>
                </a:cubicBezTo>
                <a:cubicBezTo>
                  <a:pt x="2260890" y="381496"/>
                  <a:pt x="2295753" y="395402"/>
                  <a:pt x="2334044" y="389878"/>
                </a:cubicBezTo>
                <a:cubicBezTo>
                  <a:pt x="2364715" y="385496"/>
                  <a:pt x="2390434" y="396736"/>
                  <a:pt x="2409485" y="414263"/>
                </a:cubicBezTo>
                <a:cubicBezTo>
                  <a:pt x="2444158" y="446078"/>
                  <a:pt x="2481305" y="438838"/>
                  <a:pt x="2518264" y="428552"/>
                </a:cubicBezTo>
                <a:cubicBezTo>
                  <a:pt x="2537315" y="423217"/>
                  <a:pt x="2552935" y="423979"/>
                  <a:pt x="2571034" y="429122"/>
                </a:cubicBezTo>
                <a:cubicBezTo>
                  <a:pt x="2612945" y="441124"/>
                  <a:pt x="2640950" y="473701"/>
                  <a:pt x="2668001" y="502276"/>
                </a:cubicBezTo>
                <a:cubicBezTo>
                  <a:pt x="2691054" y="526661"/>
                  <a:pt x="2716963" y="540377"/>
                  <a:pt x="2745348" y="550666"/>
                </a:cubicBezTo>
                <a:cubicBezTo>
                  <a:pt x="2781163" y="563810"/>
                  <a:pt x="2809548" y="558858"/>
                  <a:pt x="2826694" y="527233"/>
                </a:cubicBezTo>
                <a:cubicBezTo>
                  <a:pt x="2831457" y="518278"/>
                  <a:pt x="2839839" y="507800"/>
                  <a:pt x="2848793" y="505134"/>
                </a:cubicBezTo>
                <a:cubicBezTo>
                  <a:pt x="2892037" y="491800"/>
                  <a:pt x="2935854" y="472367"/>
                  <a:pt x="2982148" y="484179"/>
                </a:cubicBezTo>
                <a:cubicBezTo>
                  <a:pt x="3046158" y="500372"/>
                  <a:pt x="3108644" y="499420"/>
                  <a:pt x="3172654" y="483417"/>
                </a:cubicBezTo>
                <a:cubicBezTo>
                  <a:pt x="3276480" y="457508"/>
                  <a:pt x="3380305" y="430076"/>
                  <a:pt x="3489467" y="435790"/>
                </a:cubicBezTo>
                <a:cubicBezTo>
                  <a:pt x="3507563" y="436742"/>
                  <a:pt x="3529090" y="425121"/>
                  <a:pt x="3544713" y="413691"/>
                </a:cubicBezTo>
                <a:cubicBezTo>
                  <a:pt x="3574622" y="391974"/>
                  <a:pt x="3573288" y="390258"/>
                  <a:pt x="3606817" y="408167"/>
                </a:cubicBezTo>
                <a:cubicBezTo>
                  <a:pt x="3614819" y="412549"/>
                  <a:pt x="3624725" y="415215"/>
                  <a:pt x="3630632" y="421693"/>
                </a:cubicBezTo>
                <a:cubicBezTo>
                  <a:pt x="3660731" y="454650"/>
                  <a:pt x="3697880" y="446648"/>
                  <a:pt x="3734837" y="441886"/>
                </a:cubicBezTo>
                <a:cubicBezTo>
                  <a:pt x="3741315" y="440934"/>
                  <a:pt x="3749125" y="439600"/>
                  <a:pt x="3754652" y="442268"/>
                </a:cubicBezTo>
                <a:cubicBezTo>
                  <a:pt x="3779607" y="454268"/>
                  <a:pt x="3800753" y="450078"/>
                  <a:pt x="3822472" y="433694"/>
                </a:cubicBezTo>
                <a:cubicBezTo>
                  <a:pt x="3841331" y="419597"/>
                  <a:pt x="3863049" y="411215"/>
                  <a:pt x="3885338" y="428742"/>
                </a:cubicBezTo>
                <a:cubicBezTo>
                  <a:pt x="3934870" y="467605"/>
                  <a:pt x="3987829" y="469509"/>
                  <a:pt x="4043839" y="444934"/>
                </a:cubicBezTo>
                <a:cubicBezTo>
                  <a:pt x="4083845" y="427407"/>
                  <a:pt x="4123280" y="423407"/>
                  <a:pt x="4165383" y="441124"/>
                </a:cubicBezTo>
                <a:cubicBezTo>
                  <a:pt x="4181576" y="447982"/>
                  <a:pt x="4202531" y="443410"/>
                  <a:pt x="4221391" y="444934"/>
                </a:cubicBezTo>
                <a:cubicBezTo>
                  <a:pt x="4232060" y="445696"/>
                  <a:pt x="4243872" y="445886"/>
                  <a:pt x="4253014" y="450650"/>
                </a:cubicBezTo>
                <a:cubicBezTo>
                  <a:pt x="4277401" y="462843"/>
                  <a:pt x="4300070" y="478463"/>
                  <a:pt x="4324645" y="490466"/>
                </a:cubicBezTo>
                <a:cubicBezTo>
                  <a:pt x="4336457" y="496180"/>
                  <a:pt x="4350554" y="499228"/>
                  <a:pt x="4363890" y="499420"/>
                </a:cubicBezTo>
                <a:cubicBezTo>
                  <a:pt x="4403325" y="500372"/>
                  <a:pt x="4442761" y="500372"/>
                  <a:pt x="4482004" y="498658"/>
                </a:cubicBezTo>
                <a:cubicBezTo>
                  <a:pt x="4546776" y="495990"/>
                  <a:pt x="4612500" y="495418"/>
                  <a:pt x="4659174" y="438648"/>
                </a:cubicBezTo>
                <a:cubicBezTo>
                  <a:pt x="4662986" y="434076"/>
                  <a:pt x="4671176" y="431408"/>
                  <a:pt x="4677655" y="430646"/>
                </a:cubicBezTo>
                <a:cubicBezTo>
                  <a:pt x="4707564" y="427027"/>
                  <a:pt x="4738235" y="426645"/>
                  <a:pt x="4767764" y="420739"/>
                </a:cubicBezTo>
                <a:cubicBezTo>
                  <a:pt x="4791386" y="415977"/>
                  <a:pt x="4811009" y="417501"/>
                  <a:pt x="4828916" y="434266"/>
                </a:cubicBezTo>
                <a:cubicBezTo>
                  <a:pt x="4852348" y="456364"/>
                  <a:pt x="4880925" y="469319"/>
                  <a:pt x="4912168" y="462271"/>
                </a:cubicBezTo>
                <a:cubicBezTo>
                  <a:pt x="4943409" y="455412"/>
                  <a:pt x="4963984" y="470271"/>
                  <a:pt x="4987037" y="485703"/>
                </a:cubicBezTo>
                <a:cubicBezTo>
                  <a:pt x="5003801" y="496942"/>
                  <a:pt x="5022852" y="511040"/>
                  <a:pt x="5041521" y="512182"/>
                </a:cubicBezTo>
                <a:cubicBezTo>
                  <a:pt x="5083814" y="514658"/>
                  <a:pt x="5120201" y="553904"/>
                  <a:pt x="5166113" y="531615"/>
                </a:cubicBezTo>
                <a:cubicBezTo>
                  <a:pt x="5169161" y="530091"/>
                  <a:pt x="5174685" y="533901"/>
                  <a:pt x="5179067" y="534853"/>
                </a:cubicBezTo>
                <a:cubicBezTo>
                  <a:pt x="5214121" y="542093"/>
                  <a:pt x="5247078" y="535043"/>
                  <a:pt x="5272796" y="511230"/>
                </a:cubicBezTo>
                <a:cubicBezTo>
                  <a:pt x="5306516" y="480177"/>
                  <a:pt x="5343855" y="477129"/>
                  <a:pt x="5385384" y="487227"/>
                </a:cubicBezTo>
                <a:cubicBezTo>
                  <a:pt x="5398721" y="490466"/>
                  <a:pt x="5412057" y="492752"/>
                  <a:pt x="5425582" y="495418"/>
                </a:cubicBezTo>
                <a:cubicBezTo>
                  <a:pt x="5443870" y="499228"/>
                  <a:pt x="5462351" y="503230"/>
                  <a:pt x="5480637" y="507040"/>
                </a:cubicBezTo>
                <a:cubicBezTo>
                  <a:pt x="5498356" y="510850"/>
                  <a:pt x="5517979" y="517326"/>
                  <a:pt x="5531693" y="500944"/>
                </a:cubicBezTo>
                <a:cubicBezTo>
                  <a:pt x="5543506" y="486845"/>
                  <a:pt x="5551888" y="488179"/>
                  <a:pt x="5562746" y="500372"/>
                </a:cubicBezTo>
                <a:cubicBezTo>
                  <a:pt x="5600467" y="543045"/>
                  <a:pt x="5646189" y="569716"/>
                  <a:pt x="5704483" y="571620"/>
                </a:cubicBezTo>
                <a:cubicBezTo>
                  <a:pt x="5716485" y="572002"/>
                  <a:pt x="5728678" y="574668"/>
                  <a:pt x="5740488" y="577526"/>
                </a:cubicBezTo>
                <a:cubicBezTo>
                  <a:pt x="5747728" y="579241"/>
                  <a:pt x="5756493" y="581147"/>
                  <a:pt x="5760873" y="586291"/>
                </a:cubicBezTo>
                <a:cubicBezTo>
                  <a:pt x="5794974" y="625534"/>
                  <a:pt x="5837457" y="652777"/>
                  <a:pt x="5883751" y="674686"/>
                </a:cubicBezTo>
                <a:cubicBezTo>
                  <a:pt x="5900323" y="682496"/>
                  <a:pt x="5918042" y="690306"/>
                  <a:pt x="5935949" y="692592"/>
                </a:cubicBezTo>
                <a:cubicBezTo>
                  <a:pt x="5954617" y="694878"/>
                  <a:pt x="5974240" y="691068"/>
                  <a:pt x="5993291" y="688972"/>
                </a:cubicBezTo>
                <a:cubicBezTo>
                  <a:pt x="6004531" y="687830"/>
                  <a:pt x="6017485" y="688020"/>
                  <a:pt x="6026440" y="682496"/>
                </a:cubicBezTo>
                <a:cubicBezTo>
                  <a:pt x="6054825" y="665159"/>
                  <a:pt x="6082258" y="646491"/>
                  <a:pt x="6108738" y="626296"/>
                </a:cubicBezTo>
                <a:cubicBezTo>
                  <a:pt x="6131409" y="608960"/>
                  <a:pt x="6135981" y="606483"/>
                  <a:pt x="6155602" y="628202"/>
                </a:cubicBezTo>
                <a:cubicBezTo>
                  <a:pt x="6175797" y="650491"/>
                  <a:pt x="6200944" y="662111"/>
                  <a:pt x="6228756" y="666873"/>
                </a:cubicBezTo>
                <a:cubicBezTo>
                  <a:pt x="6272764" y="674304"/>
                  <a:pt x="6317151" y="680590"/>
                  <a:pt x="6361539" y="684210"/>
                </a:cubicBezTo>
                <a:cubicBezTo>
                  <a:pt x="6401736" y="687448"/>
                  <a:pt x="6420977" y="669922"/>
                  <a:pt x="6428979" y="630106"/>
                </a:cubicBezTo>
                <a:cubicBezTo>
                  <a:pt x="6433551" y="608007"/>
                  <a:pt x="6439458" y="584003"/>
                  <a:pt x="6463840" y="578098"/>
                </a:cubicBezTo>
                <a:cubicBezTo>
                  <a:pt x="6503658" y="568572"/>
                  <a:pt x="6544997" y="564382"/>
                  <a:pt x="6564620" y="517708"/>
                </a:cubicBezTo>
                <a:cubicBezTo>
                  <a:pt x="6575478" y="527995"/>
                  <a:pt x="6582146" y="534091"/>
                  <a:pt x="6588625" y="540187"/>
                </a:cubicBezTo>
                <a:cubicBezTo>
                  <a:pt x="6606531" y="557142"/>
                  <a:pt x="6643678" y="564382"/>
                  <a:pt x="6662541" y="549714"/>
                </a:cubicBezTo>
                <a:cubicBezTo>
                  <a:pt x="6690354" y="528377"/>
                  <a:pt x="6715883" y="532377"/>
                  <a:pt x="6742552" y="548952"/>
                </a:cubicBezTo>
                <a:cubicBezTo>
                  <a:pt x="6764841" y="562668"/>
                  <a:pt x="6788417" y="567954"/>
                  <a:pt x="6812063" y="568430"/>
                </a:cubicBezTo>
                <a:lnTo>
                  <a:pt x="6858001" y="562267"/>
                </a:lnTo>
                <a:lnTo>
                  <a:pt x="6858001" y="734520"/>
                </a:lnTo>
                <a:lnTo>
                  <a:pt x="6815516" y="744220"/>
                </a:lnTo>
                <a:cubicBezTo>
                  <a:pt x="6793035" y="749744"/>
                  <a:pt x="6771319" y="759651"/>
                  <a:pt x="6748458" y="763271"/>
                </a:cubicBezTo>
                <a:cubicBezTo>
                  <a:pt x="6694164" y="771843"/>
                  <a:pt x="6639488" y="777939"/>
                  <a:pt x="6584812" y="784797"/>
                </a:cubicBezTo>
                <a:cubicBezTo>
                  <a:pt x="6528424" y="791846"/>
                  <a:pt x="6472225" y="799276"/>
                  <a:pt x="6415833" y="805562"/>
                </a:cubicBezTo>
                <a:cubicBezTo>
                  <a:pt x="6384972" y="808802"/>
                  <a:pt x="6353919" y="809372"/>
                  <a:pt x="6323058" y="812420"/>
                </a:cubicBezTo>
                <a:cubicBezTo>
                  <a:pt x="6296005" y="815088"/>
                  <a:pt x="6269144" y="820041"/>
                  <a:pt x="6242093" y="823281"/>
                </a:cubicBezTo>
                <a:cubicBezTo>
                  <a:pt x="6218660" y="825947"/>
                  <a:pt x="6195037" y="827471"/>
                  <a:pt x="6171605" y="830139"/>
                </a:cubicBezTo>
                <a:cubicBezTo>
                  <a:pt x="6134075" y="834519"/>
                  <a:pt x="6096736" y="839473"/>
                  <a:pt x="6059397" y="844045"/>
                </a:cubicBezTo>
                <a:cubicBezTo>
                  <a:pt x="6043776" y="845759"/>
                  <a:pt x="6027392" y="850522"/>
                  <a:pt x="6012723" y="847665"/>
                </a:cubicBezTo>
                <a:cubicBezTo>
                  <a:pt x="5975764" y="840425"/>
                  <a:pt x="5939377" y="842521"/>
                  <a:pt x="5902610" y="847473"/>
                </a:cubicBezTo>
                <a:cubicBezTo>
                  <a:pt x="5890037" y="849190"/>
                  <a:pt x="5876511" y="848808"/>
                  <a:pt x="5864318" y="845569"/>
                </a:cubicBezTo>
                <a:cubicBezTo>
                  <a:pt x="5839361" y="839091"/>
                  <a:pt x="5815169" y="829947"/>
                  <a:pt x="5790592" y="821947"/>
                </a:cubicBezTo>
                <a:cubicBezTo>
                  <a:pt x="5787924" y="820995"/>
                  <a:pt x="5784686" y="820803"/>
                  <a:pt x="5781830" y="820233"/>
                </a:cubicBezTo>
                <a:cubicBezTo>
                  <a:pt x="5765635" y="816992"/>
                  <a:pt x="5749634" y="813754"/>
                  <a:pt x="5733440" y="810896"/>
                </a:cubicBezTo>
                <a:cubicBezTo>
                  <a:pt x="5724678" y="809372"/>
                  <a:pt x="5715723" y="809182"/>
                  <a:pt x="5706959" y="807848"/>
                </a:cubicBezTo>
                <a:cubicBezTo>
                  <a:pt x="5673050" y="802514"/>
                  <a:pt x="5635711" y="811468"/>
                  <a:pt x="5606372" y="788417"/>
                </a:cubicBezTo>
                <a:cubicBezTo>
                  <a:pt x="5587321" y="773557"/>
                  <a:pt x="5568842" y="776987"/>
                  <a:pt x="5548460" y="779273"/>
                </a:cubicBezTo>
                <a:cubicBezTo>
                  <a:pt x="5533027" y="780987"/>
                  <a:pt x="5517215" y="780415"/>
                  <a:pt x="5501594" y="780607"/>
                </a:cubicBezTo>
                <a:cubicBezTo>
                  <a:pt x="5474161" y="781177"/>
                  <a:pt x="5446728" y="781369"/>
                  <a:pt x="5419295" y="782321"/>
                </a:cubicBezTo>
                <a:cubicBezTo>
                  <a:pt x="5410531" y="782701"/>
                  <a:pt x="5401579" y="787465"/>
                  <a:pt x="5393005" y="786703"/>
                </a:cubicBezTo>
                <a:cubicBezTo>
                  <a:pt x="5353379" y="783083"/>
                  <a:pt x="5313754" y="777367"/>
                  <a:pt x="5274129" y="774129"/>
                </a:cubicBezTo>
                <a:cubicBezTo>
                  <a:pt x="5251650" y="772225"/>
                  <a:pt x="5228597" y="775843"/>
                  <a:pt x="5206308" y="773177"/>
                </a:cubicBezTo>
                <a:cubicBezTo>
                  <a:pt x="5180591" y="770129"/>
                  <a:pt x="5155445" y="762319"/>
                  <a:pt x="5129916" y="757554"/>
                </a:cubicBezTo>
                <a:cubicBezTo>
                  <a:pt x="5122867" y="756222"/>
                  <a:pt x="5115057" y="757936"/>
                  <a:pt x="5107627" y="758316"/>
                </a:cubicBezTo>
                <a:cubicBezTo>
                  <a:pt x="5099245" y="758699"/>
                  <a:pt x="5091052" y="759461"/>
                  <a:pt x="5082670" y="759651"/>
                </a:cubicBezTo>
                <a:cubicBezTo>
                  <a:pt x="5057141" y="760033"/>
                  <a:pt x="5031614" y="759461"/>
                  <a:pt x="5006086" y="760795"/>
                </a:cubicBezTo>
                <a:cubicBezTo>
                  <a:pt x="4990465" y="761557"/>
                  <a:pt x="4974082" y="769367"/>
                  <a:pt x="4959602" y="766509"/>
                </a:cubicBezTo>
                <a:cubicBezTo>
                  <a:pt x="4930075" y="760985"/>
                  <a:pt x="4900546" y="773367"/>
                  <a:pt x="4871019" y="763081"/>
                </a:cubicBezTo>
                <a:cubicBezTo>
                  <a:pt x="4861873" y="760033"/>
                  <a:pt x="4849300" y="767653"/>
                  <a:pt x="4838250" y="768033"/>
                </a:cubicBezTo>
                <a:cubicBezTo>
                  <a:pt x="4810627" y="768985"/>
                  <a:pt x="4783004" y="768795"/>
                  <a:pt x="4755381" y="768605"/>
                </a:cubicBezTo>
                <a:cubicBezTo>
                  <a:pt x="4730614" y="768415"/>
                  <a:pt x="4704895" y="771081"/>
                  <a:pt x="4681083" y="765747"/>
                </a:cubicBezTo>
                <a:cubicBezTo>
                  <a:pt x="4656126" y="760033"/>
                  <a:pt x="4633647" y="760795"/>
                  <a:pt x="4609452" y="767271"/>
                </a:cubicBezTo>
                <a:cubicBezTo>
                  <a:pt x="4592878" y="771653"/>
                  <a:pt x="4575351" y="772225"/>
                  <a:pt x="4558207" y="773557"/>
                </a:cubicBezTo>
                <a:cubicBezTo>
                  <a:pt x="4539728" y="775081"/>
                  <a:pt x="4519343" y="771081"/>
                  <a:pt x="4502579" y="777367"/>
                </a:cubicBezTo>
                <a:cubicBezTo>
                  <a:pt x="4452665" y="796038"/>
                  <a:pt x="4401419" y="800038"/>
                  <a:pt x="4349222" y="800038"/>
                </a:cubicBezTo>
                <a:cubicBezTo>
                  <a:pt x="4339695" y="800038"/>
                  <a:pt x="4329979" y="797372"/>
                  <a:pt x="4320837" y="794514"/>
                </a:cubicBezTo>
                <a:cubicBezTo>
                  <a:pt x="4267493" y="777367"/>
                  <a:pt x="4213961" y="778891"/>
                  <a:pt x="4159667" y="789370"/>
                </a:cubicBezTo>
                <a:cubicBezTo>
                  <a:pt x="4148427" y="791656"/>
                  <a:pt x="4135854" y="792038"/>
                  <a:pt x="4124614" y="789752"/>
                </a:cubicBezTo>
                <a:cubicBezTo>
                  <a:pt x="4092989" y="783083"/>
                  <a:pt x="4062318" y="772033"/>
                  <a:pt x="4030503" y="767271"/>
                </a:cubicBezTo>
                <a:cubicBezTo>
                  <a:pt x="3977925" y="759461"/>
                  <a:pt x="3932394" y="785749"/>
                  <a:pt x="3885338" y="802896"/>
                </a:cubicBezTo>
                <a:cubicBezTo>
                  <a:pt x="3840569" y="819089"/>
                  <a:pt x="3802467" y="855666"/>
                  <a:pt x="3749506" y="847473"/>
                </a:cubicBezTo>
                <a:cubicBezTo>
                  <a:pt x="3744173" y="846711"/>
                  <a:pt x="3738267" y="851856"/>
                  <a:pt x="3732361" y="853190"/>
                </a:cubicBezTo>
                <a:cubicBezTo>
                  <a:pt x="3716168" y="856810"/>
                  <a:pt x="3699976" y="861190"/>
                  <a:pt x="3683591" y="862906"/>
                </a:cubicBezTo>
                <a:cubicBezTo>
                  <a:pt x="3663589" y="865192"/>
                  <a:pt x="3643204" y="864430"/>
                  <a:pt x="3623201" y="866334"/>
                </a:cubicBezTo>
                <a:cubicBezTo>
                  <a:pt x="3597482" y="868620"/>
                  <a:pt x="3572146" y="874716"/>
                  <a:pt x="3546617" y="874716"/>
                </a:cubicBezTo>
                <a:cubicBezTo>
                  <a:pt x="3526042" y="874716"/>
                  <a:pt x="3505657" y="867668"/>
                  <a:pt x="3485275" y="864238"/>
                </a:cubicBezTo>
                <a:cubicBezTo>
                  <a:pt x="3456508" y="859476"/>
                  <a:pt x="3424883" y="860810"/>
                  <a:pt x="3399546" y="848618"/>
                </a:cubicBezTo>
                <a:cubicBezTo>
                  <a:pt x="3372495" y="835663"/>
                  <a:pt x="3346776" y="829757"/>
                  <a:pt x="3318771" y="833757"/>
                </a:cubicBezTo>
                <a:cubicBezTo>
                  <a:pt x="3309437" y="835091"/>
                  <a:pt x="3297434" y="843093"/>
                  <a:pt x="3293244" y="851284"/>
                </a:cubicBezTo>
                <a:cubicBezTo>
                  <a:pt x="3283908" y="869572"/>
                  <a:pt x="3271145" y="872812"/>
                  <a:pt x="3253809" y="866524"/>
                </a:cubicBezTo>
                <a:cubicBezTo>
                  <a:pt x="3238758" y="861190"/>
                  <a:pt x="3220280" y="858524"/>
                  <a:pt x="3209993" y="848235"/>
                </a:cubicBezTo>
                <a:cubicBezTo>
                  <a:pt x="3180844" y="819089"/>
                  <a:pt x="3143695" y="818136"/>
                  <a:pt x="3107500" y="810326"/>
                </a:cubicBezTo>
                <a:cubicBezTo>
                  <a:pt x="3085403" y="805562"/>
                  <a:pt x="3064827" y="805372"/>
                  <a:pt x="3042728" y="808610"/>
                </a:cubicBezTo>
                <a:cubicBezTo>
                  <a:pt x="2994722" y="815850"/>
                  <a:pt x="2948047" y="805562"/>
                  <a:pt x="2901943" y="792418"/>
                </a:cubicBezTo>
                <a:cubicBezTo>
                  <a:pt x="2871462" y="783655"/>
                  <a:pt x="2840219" y="778321"/>
                  <a:pt x="2809930" y="769367"/>
                </a:cubicBezTo>
                <a:cubicBezTo>
                  <a:pt x="2787259" y="762509"/>
                  <a:pt x="2764590" y="754316"/>
                  <a:pt x="2743826" y="743268"/>
                </a:cubicBezTo>
                <a:cubicBezTo>
                  <a:pt x="2713723" y="727073"/>
                  <a:pt x="2687436" y="702689"/>
                  <a:pt x="2649143" y="709167"/>
                </a:cubicBezTo>
                <a:cubicBezTo>
                  <a:pt x="2615421" y="714881"/>
                  <a:pt x="2584942" y="702881"/>
                  <a:pt x="2554079" y="691450"/>
                </a:cubicBezTo>
                <a:cubicBezTo>
                  <a:pt x="2531409" y="683068"/>
                  <a:pt x="2508742" y="674494"/>
                  <a:pt x="2485307" y="669160"/>
                </a:cubicBezTo>
                <a:cubicBezTo>
                  <a:pt x="2457492" y="662873"/>
                  <a:pt x="2426059" y="665541"/>
                  <a:pt x="2401292" y="653919"/>
                </a:cubicBezTo>
                <a:cubicBezTo>
                  <a:pt x="2375383" y="641727"/>
                  <a:pt x="2353859" y="649919"/>
                  <a:pt x="2330806" y="653349"/>
                </a:cubicBezTo>
                <a:cubicBezTo>
                  <a:pt x="2294039" y="658683"/>
                  <a:pt x="2257459" y="668590"/>
                  <a:pt x="2220312" y="656015"/>
                </a:cubicBezTo>
                <a:cubicBezTo>
                  <a:pt x="2175163" y="640775"/>
                  <a:pt x="2130393" y="624392"/>
                  <a:pt x="2085054" y="609914"/>
                </a:cubicBezTo>
                <a:cubicBezTo>
                  <a:pt x="2067525" y="604387"/>
                  <a:pt x="2048668" y="602101"/>
                  <a:pt x="2030378" y="599625"/>
                </a:cubicBezTo>
                <a:cubicBezTo>
                  <a:pt x="2013043" y="597529"/>
                  <a:pt x="1992279" y="602863"/>
                  <a:pt x="1978940" y="594863"/>
                </a:cubicBezTo>
                <a:cubicBezTo>
                  <a:pt x="1944649" y="574288"/>
                  <a:pt x="1909408" y="564192"/>
                  <a:pt x="1869780" y="564192"/>
                </a:cubicBezTo>
                <a:cubicBezTo>
                  <a:pt x="1854920" y="564192"/>
                  <a:pt x="1840441" y="555618"/>
                  <a:pt x="1825393" y="554094"/>
                </a:cubicBezTo>
                <a:cubicBezTo>
                  <a:pt x="1804816" y="552190"/>
                  <a:pt x="1781194" y="547045"/>
                  <a:pt x="1763287" y="554286"/>
                </a:cubicBezTo>
                <a:cubicBezTo>
                  <a:pt x="1721185" y="571430"/>
                  <a:pt x="1687086" y="557142"/>
                  <a:pt x="1650317" y="540187"/>
                </a:cubicBezTo>
                <a:cubicBezTo>
                  <a:pt x="1614120" y="523423"/>
                  <a:pt x="1576019" y="510088"/>
                  <a:pt x="1537537" y="499038"/>
                </a:cubicBezTo>
                <a:cubicBezTo>
                  <a:pt x="1523059" y="495038"/>
                  <a:pt x="1505724" y="501706"/>
                  <a:pt x="1489720" y="503038"/>
                </a:cubicBezTo>
                <a:cubicBezTo>
                  <a:pt x="1484004" y="503420"/>
                  <a:pt x="1477717" y="503992"/>
                  <a:pt x="1472575" y="502086"/>
                </a:cubicBezTo>
                <a:cubicBezTo>
                  <a:pt x="1422854" y="483797"/>
                  <a:pt x="1372368" y="469891"/>
                  <a:pt x="1318456" y="479415"/>
                </a:cubicBezTo>
                <a:cubicBezTo>
                  <a:pt x="1313504" y="480369"/>
                  <a:pt x="1307978" y="478273"/>
                  <a:pt x="1303024" y="476939"/>
                </a:cubicBezTo>
                <a:cubicBezTo>
                  <a:pt x="1278829" y="470081"/>
                  <a:pt x="1255206" y="459223"/>
                  <a:pt x="1230633" y="456746"/>
                </a:cubicBezTo>
                <a:cubicBezTo>
                  <a:pt x="1170051" y="450650"/>
                  <a:pt x="1109091" y="448172"/>
                  <a:pt x="1048125" y="444172"/>
                </a:cubicBezTo>
                <a:cubicBezTo>
                  <a:pt x="1044315" y="443982"/>
                  <a:pt x="1040315" y="443982"/>
                  <a:pt x="1036887" y="442648"/>
                </a:cubicBezTo>
                <a:cubicBezTo>
                  <a:pt x="1014406" y="434456"/>
                  <a:pt x="994785" y="437124"/>
                  <a:pt x="975733" y="452744"/>
                </a:cubicBezTo>
                <a:cubicBezTo>
                  <a:pt x="967350" y="459603"/>
                  <a:pt x="955920" y="463223"/>
                  <a:pt x="945444" y="467033"/>
                </a:cubicBezTo>
                <a:cubicBezTo>
                  <a:pt x="930011" y="472749"/>
                  <a:pt x="914200" y="478273"/>
                  <a:pt x="898198" y="481893"/>
                </a:cubicBezTo>
                <a:cubicBezTo>
                  <a:pt x="882384" y="485321"/>
                  <a:pt x="865430" y="490084"/>
                  <a:pt x="850189" y="487417"/>
                </a:cubicBezTo>
                <a:cubicBezTo>
                  <a:pt x="822756" y="482655"/>
                  <a:pt x="796655" y="471987"/>
                  <a:pt x="769605" y="464937"/>
                </a:cubicBezTo>
                <a:cubicBezTo>
                  <a:pt x="760270" y="462461"/>
                  <a:pt x="749982" y="462843"/>
                  <a:pt x="740268" y="462651"/>
                </a:cubicBezTo>
                <a:cubicBezTo>
                  <a:pt x="717977" y="462081"/>
                  <a:pt x="695116" y="467605"/>
                  <a:pt x="674923" y="451792"/>
                </a:cubicBezTo>
                <a:cubicBezTo>
                  <a:pt x="656255" y="436934"/>
                  <a:pt x="637392" y="441314"/>
                  <a:pt x="617772" y="452554"/>
                </a:cubicBezTo>
                <a:cubicBezTo>
                  <a:pt x="603673" y="460557"/>
                  <a:pt x="587672" y="466843"/>
                  <a:pt x="571860" y="469891"/>
                </a:cubicBezTo>
                <a:cubicBezTo>
                  <a:pt x="550141" y="474081"/>
                  <a:pt x="528615" y="475797"/>
                  <a:pt x="505182" y="473319"/>
                </a:cubicBezTo>
                <a:cubicBezTo>
                  <a:pt x="488607" y="471605"/>
                  <a:pt x="475081" y="470843"/>
                  <a:pt x="462126" y="460747"/>
                </a:cubicBezTo>
                <a:cubicBezTo>
                  <a:pt x="460032" y="459223"/>
                  <a:pt x="456222" y="458841"/>
                  <a:pt x="453364" y="459033"/>
                </a:cubicBezTo>
                <a:cubicBezTo>
                  <a:pt x="415835" y="462271"/>
                  <a:pt x="378686" y="460557"/>
                  <a:pt x="340774" y="458268"/>
                </a:cubicBezTo>
                <a:cubicBezTo>
                  <a:pt x="292579" y="455222"/>
                  <a:pt x="241901" y="464175"/>
                  <a:pt x="200182" y="496180"/>
                </a:cubicBezTo>
                <a:cubicBezTo>
                  <a:pt x="194085" y="500944"/>
                  <a:pt x="184941" y="503038"/>
                  <a:pt x="176939" y="504182"/>
                </a:cubicBezTo>
                <a:cubicBezTo>
                  <a:pt x="139219" y="509134"/>
                  <a:pt x="101308" y="512564"/>
                  <a:pt x="63587" y="518088"/>
                </a:cubicBezTo>
                <a:cubicBezTo>
                  <a:pt x="43012" y="521137"/>
                  <a:pt x="21486" y="523805"/>
                  <a:pt x="2817" y="532187"/>
                </a:cubicBezTo>
                <a:lnTo>
                  <a:pt x="0" y="533314"/>
                </a:ln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70FA7-523C-7A9E-6480-AD4AD6F39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1" y="3047999"/>
            <a:ext cx="6095999" cy="3048001"/>
          </a:xfrm>
        </p:spPr>
        <p:txBody>
          <a:bodyPr>
            <a:normAutofit/>
          </a:bodyPr>
          <a:lstStyle/>
          <a:p>
            <a:r>
              <a:rPr lang="en-US" dirty="0"/>
              <a:t>I will be reporting out our numbers to district leadership once the IB and AICE diplomas are reported</a:t>
            </a:r>
          </a:p>
          <a:p>
            <a:pPr lvl="1"/>
            <a:r>
              <a:rPr lang="en-US" dirty="0"/>
              <a:t>I will share with the high schools their numbers including demographic information</a:t>
            </a:r>
          </a:p>
        </p:txBody>
      </p:sp>
    </p:spTree>
    <p:extLst>
      <p:ext uri="{BB962C8B-B14F-4D97-AF65-F5344CB8AC3E}">
        <p14:creationId xmlns:p14="http://schemas.microsoft.com/office/powerpoint/2010/main" val="1240777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F4A951-094E-858C-92A9-370C0E9FB3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7613" b="1465"/>
          <a:stretch/>
        </p:blipFill>
        <p:spPr>
          <a:xfrm>
            <a:off x="20" y="10"/>
            <a:ext cx="12191980" cy="6095990"/>
          </a:xfrm>
          <a:custGeom>
            <a:avLst/>
            <a:gdLst/>
            <a:ahLst/>
            <a:cxnLst/>
            <a:rect l="l" t="t" r="r" b="b"/>
            <a:pathLst>
              <a:path w="12192000" h="6096000">
                <a:moveTo>
                  <a:pt x="7230262" y="5906862"/>
                </a:moveTo>
                <a:lnTo>
                  <a:pt x="7197115" y="5913338"/>
                </a:lnTo>
                <a:lnTo>
                  <a:pt x="7214545" y="5911744"/>
                </a:lnTo>
                <a:cubicBezTo>
                  <a:pt x="7220308" y="5910958"/>
                  <a:pt x="7225785" y="5909624"/>
                  <a:pt x="7230262" y="5906862"/>
                </a:cubicBezTo>
                <a:close/>
                <a:moveTo>
                  <a:pt x="7009120" y="5850263"/>
                </a:moveTo>
                <a:lnTo>
                  <a:pt x="7021563" y="5861355"/>
                </a:lnTo>
                <a:lnTo>
                  <a:pt x="7021563" y="5861354"/>
                </a:lnTo>
                <a:close/>
                <a:moveTo>
                  <a:pt x="7768443" y="5742074"/>
                </a:moveTo>
                <a:lnTo>
                  <a:pt x="7768443" y="5742075"/>
                </a:lnTo>
                <a:lnTo>
                  <a:pt x="7792447" y="5764553"/>
                </a:lnTo>
                <a:cubicBezTo>
                  <a:pt x="7785969" y="5758457"/>
                  <a:pt x="7779301" y="5752361"/>
                  <a:pt x="7768443" y="5742074"/>
                </a:cubicBezTo>
                <a:close/>
                <a:moveTo>
                  <a:pt x="4038748" y="5739955"/>
                </a:moveTo>
                <a:lnTo>
                  <a:pt x="4030517" y="5751599"/>
                </a:lnTo>
                <a:cubicBezTo>
                  <a:pt x="4026230" y="5759505"/>
                  <a:pt x="4021242" y="5765745"/>
                  <a:pt x="4015609" y="5770450"/>
                </a:cubicBezTo>
                <a:lnTo>
                  <a:pt x="3996845" y="5780104"/>
                </a:lnTo>
                <a:cubicBezTo>
                  <a:pt x="4010562" y="5776555"/>
                  <a:pt x="4021944" y="5767411"/>
                  <a:pt x="4030518" y="5751599"/>
                </a:cubicBezTo>
                <a:close/>
                <a:moveTo>
                  <a:pt x="6245343" y="5736549"/>
                </a:moveTo>
                <a:lnTo>
                  <a:pt x="6274406" y="5743345"/>
                </a:lnTo>
                <a:lnTo>
                  <a:pt x="6291247" y="5749662"/>
                </a:lnTo>
                <a:lnTo>
                  <a:pt x="6291385" y="5749714"/>
                </a:lnTo>
                <a:lnTo>
                  <a:pt x="6306284" y="5755552"/>
                </a:lnTo>
                <a:lnTo>
                  <a:pt x="6308075" y="5755968"/>
                </a:lnTo>
                <a:lnTo>
                  <a:pt x="6313855" y="5758133"/>
                </a:lnTo>
                <a:cubicBezTo>
                  <a:pt x="6321454" y="5760521"/>
                  <a:pt x="6329151" y="5762258"/>
                  <a:pt x="6337048" y="5762696"/>
                </a:cubicBezTo>
                <a:lnTo>
                  <a:pt x="6308075" y="5755968"/>
                </a:lnTo>
                <a:lnTo>
                  <a:pt x="6291385" y="5749714"/>
                </a:lnTo>
                <a:lnTo>
                  <a:pt x="6276197" y="5743764"/>
                </a:lnTo>
                <a:lnTo>
                  <a:pt x="6274406" y="5743345"/>
                </a:lnTo>
                <a:lnTo>
                  <a:pt x="6268613" y="5741171"/>
                </a:lnTo>
                <a:cubicBezTo>
                  <a:pt x="6260996" y="5738770"/>
                  <a:pt x="6253273" y="5737013"/>
                  <a:pt x="6245343" y="5736549"/>
                </a:cubicBezTo>
                <a:close/>
                <a:moveTo>
                  <a:pt x="6558837" y="5706717"/>
                </a:moveTo>
                <a:cubicBezTo>
                  <a:pt x="6548970" y="5706068"/>
                  <a:pt x="6539355" y="5706473"/>
                  <a:pt x="6529984" y="5708163"/>
                </a:cubicBezTo>
                <a:lnTo>
                  <a:pt x="6589207" y="5711593"/>
                </a:lnTo>
                <a:cubicBezTo>
                  <a:pt x="6578825" y="5709068"/>
                  <a:pt x="6568705" y="5707366"/>
                  <a:pt x="6558837" y="5706717"/>
                </a:cubicBezTo>
                <a:close/>
                <a:moveTo>
                  <a:pt x="4834454" y="5646059"/>
                </a:moveTo>
                <a:cubicBezTo>
                  <a:pt x="4849504" y="5662538"/>
                  <a:pt x="4866316" y="5668776"/>
                  <a:pt x="4883986" y="5670301"/>
                </a:cubicBezTo>
                <a:lnTo>
                  <a:pt x="4858238" y="5663787"/>
                </a:lnTo>
                <a:cubicBezTo>
                  <a:pt x="4849945" y="5659978"/>
                  <a:pt x="4841980" y="5654298"/>
                  <a:pt x="4834454" y="5646059"/>
                </a:cubicBezTo>
                <a:close/>
                <a:moveTo>
                  <a:pt x="5056443" y="5643725"/>
                </a:moveTo>
                <a:lnTo>
                  <a:pt x="5072588" y="5644505"/>
                </a:lnTo>
                <a:cubicBezTo>
                  <a:pt x="5078053" y="5645963"/>
                  <a:pt x="5083590" y="5648726"/>
                  <a:pt x="5089162" y="5653107"/>
                </a:cubicBezTo>
                <a:cubicBezTo>
                  <a:pt x="5078019" y="5644344"/>
                  <a:pt x="5067015" y="5642058"/>
                  <a:pt x="5056443" y="5643725"/>
                </a:cubicBezTo>
                <a:close/>
                <a:moveTo>
                  <a:pt x="739852" y="5343843"/>
                </a:moveTo>
                <a:cubicBezTo>
                  <a:pt x="733899" y="5350392"/>
                  <a:pt x="728660" y="5358013"/>
                  <a:pt x="724278" y="5365062"/>
                </a:cubicBezTo>
                <a:cubicBezTo>
                  <a:pt x="719849" y="5372206"/>
                  <a:pt x="714527" y="5377552"/>
                  <a:pt x="708621" y="5381222"/>
                </a:cubicBezTo>
                <a:lnTo>
                  <a:pt x="691439" y="5386697"/>
                </a:lnTo>
                <a:lnTo>
                  <a:pt x="708622" y="5381222"/>
                </a:lnTo>
                <a:cubicBezTo>
                  <a:pt x="714527" y="5377552"/>
                  <a:pt x="719849" y="5372206"/>
                  <a:pt x="724279" y="5365062"/>
                </a:cubicBezTo>
                <a:cubicBezTo>
                  <a:pt x="728660" y="5358013"/>
                  <a:pt x="733899" y="5350392"/>
                  <a:pt x="739852" y="5343843"/>
                </a:cubicBezTo>
                <a:close/>
                <a:moveTo>
                  <a:pt x="8934151" y="5275333"/>
                </a:moveTo>
                <a:cubicBezTo>
                  <a:pt x="8940248" y="5280573"/>
                  <a:pt x="8947058" y="5285906"/>
                  <a:pt x="8954249" y="5290264"/>
                </a:cubicBezTo>
                <a:lnTo>
                  <a:pt x="8962389" y="5293563"/>
                </a:lnTo>
                <a:lnTo>
                  <a:pt x="8954250" y="5290264"/>
                </a:lnTo>
                <a:cubicBezTo>
                  <a:pt x="8947058" y="5285906"/>
                  <a:pt x="8940248" y="5280573"/>
                  <a:pt x="8934151" y="5275333"/>
                </a:cubicBezTo>
                <a:close/>
                <a:moveTo>
                  <a:pt x="2314816" y="5273737"/>
                </a:moveTo>
                <a:cubicBezTo>
                  <a:pt x="2309720" y="5274714"/>
                  <a:pt x="2304339" y="5276762"/>
                  <a:pt x="2300909" y="5279143"/>
                </a:cubicBezTo>
                <a:cubicBezTo>
                  <a:pt x="2267856" y="5302385"/>
                  <a:pt x="2242281" y="5314291"/>
                  <a:pt x="2216515" y="5314887"/>
                </a:cubicBezTo>
                <a:cubicBezTo>
                  <a:pt x="2242281" y="5314291"/>
                  <a:pt x="2267856" y="5302385"/>
                  <a:pt x="2300910" y="5279143"/>
                </a:cubicBezTo>
                <a:close/>
                <a:moveTo>
                  <a:pt x="1916629" y="5252000"/>
                </a:moveTo>
                <a:lnTo>
                  <a:pt x="1907132" y="5255330"/>
                </a:lnTo>
                <a:lnTo>
                  <a:pt x="1866619" y="5265015"/>
                </a:lnTo>
                <a:lnTo>
                  <a:pt x="1907133" y="5255330"/>
                </a:lnTo>
                <a:close/>
                <a:moveTo>
                  <a:pt x="2058204" y="5241232"/>
                </a:moveTo>
                <a:cubicBezTo>
                  <a:pt x="2076636" y="5242946"/>
                  <a:pt x="2095174" y="5243803"/>
                  <a:pt x="2108194" y="5255939"/>
                </a:cubicBezTo>
                <a:cubicBezTo>
                  <a:pt x="2095175" y="5243803"/>
                  <a:pt x="2076636" y="5242946"/>
                  <a:pt x="2058204" y="5241232"/>
                </a:cubicBezTo>
                <a:close/>
                <a:moveTo>
                  <a:pt x="0" y="0"/>
                </a:moveTo>
                <a:lnTo>
                  <a:pt x="12191456" y="0"/>
                </a:lnTo>
                <a:lnTo>
                  <a:pt x="12191456" y="873938"/>
                </a:lnTo>
                <a:lnTo>
                  <a:pt x="12192000" y="873938"/>
                </a:lnTo>
                <a:lnTo>
                  <a:pt x="12192000" y="3249107"/>
                </a:lnTo>
                <a:cubicBezTo>
                  <a:pt x="12192000" y="3264730"/>
                  <a:pt x="12192000" y="3274255"/>
                  <a:pt x="12192000" y="3283970"/>
                </a:cubicBezTo>
                <a:lnTo>
                  <a:pt x="12192000" y="3681702"/>
                </a:lnTo>
                <a:lnTo>
                  <a:pt x="12160947" y="3710323"/>
                </a:lnTo>
                <a:cubicBezTo>
                  <a:pt x="12118083" y="3731849"/>
                  <a:pt x="12072360" y="3751282"/>
                  <a:pt x="12026448" y="3770523"/>
                </a:cubicBezTo>
                <a:cubicBezTo>
                  <a:pt x="12013114" y="3776049"/>
                  <a:pt x="11998443" y="3779097"/>
                  <a:pt x="11986443" y="3786526"/>
                </a:cubicBezTo>
                <a:cubicBezTo>
                  <a:pt x="11931195" y="3820436"/>
                  <a:pt x="11877664" y="3857014"/>
                  <a:pt x="11821656" y="3889591"/>
                </a:cubicBezTo>
                <a:cubicBezTo>
                  <a:pt x="11763931" y="3923310"/>
                  <a:pt x="11712304" y="3963126"/>
                  <a:pt x="11672489" y="4017039"/>
                </a:cubicBezTo>
                <a:cubicBezTo>
                  <a:pt x="11635529" y="4067143"/>
                  <a:pt x="11599714" y="4118007"/>
                  <a:pt x="11562947" y="4168300"/>
                </a:cubicBezTo>
                <a:cubicBezTo>
                  <a:pt x="11553613" y="4181065"/>
                  <a:pt x="11545039" y="4196115"/>
                  <a:pt x="11532275" y="4204307"/>
                </a:cubicBezTo>
                <a:cubicBezTo>
                  <a:pt x="11505795" y="4221452"/>
                  <a:pt x="11476838" y="4235359"/>
                  <a:pt x="11448453" y="4249457"/>
                </a:cubicBezTo>
                <a:cubicBezTo>
                  <a:pt x="11424069" y="4261459"/>
                  <a:pt x="11398160" y="4270411"/>
                  <a:pt x="11374346" y="4283366"/>
                </a:cubicBezTo>
                <a:cubicBezTo>
                  <a:pt x="11355296" y="4293655"/>
                  <a:pt x="11338339" y="4307943"/>
                  <a:pt x="11320623" y="4320897"/>
                </a:cubicBezTo>
                <a:cubicBezTo>
                  <a:pt x="11305192" y="4332136"/>
                  <a:pt x="11288238" y="4341852"/>
                  <a:pt x="11275283" y="4355378"/>
                </a:cubicBezTo>
                <a:cubicBezTo>
                  <a:pt x="11243658" y="4388145"/>
                  <a:pt x="11211843" y="4420340"/>
                  <a:pt x="11172600" y="4444536"/>
                </a:cubicBezTo>
                <a:cubicBezTo>
                  <a:pt x="11133927" y="4468538"/>
                  <a:pt x="11097350" y="4495401"/>
                  <a:pt x="11058869" y="4519786"/>
                </a:cubicBezTo>
                <a:cubicBezTo>
                  <a:pt x="11021146" y="4543599"/>
                  <a:pt x="10987046" y="4569697"/>
                  <a:pt x="10967423" y="4611991"/>
                </a:cubicBezTo>
                <a:cubicBezTo>
                  <a:pt x="10958661" y="4630659"/>
                  <a:pt x="10946279" y="4651044"/>
                  <a:pt x="10929704" y="4661903"/>
                </a:cubicBezTo>
                <a:cubicBezTo>
                  <a:pt x="10906081" y="4677334"/>
                  <a:pt x="10876171" y="4682859"/>
                  <a:pt x="10850453" y="4696003"/>
                </a:cubicBezTo>
                <a:cubicBezTo>
                  <a:pt x="10820162" y="4711434"/>
                  <a:pt x="10785111" y="4724770"/>
                  <a:pt x="10764534" y="4749345"/>
                </a:cubicBezTo>
                <a:cubicBezTo>
                  <a:pt x="10746246" y="4771255"/>
                  <a:pt x="10727767" y="4788399"/>
                  <a:pt x="10703573" y="4802305"/>
                </a:cubicBezTo>
                <a:cubicBezTo>
                  <a:pt x="10686617" y="4812022"/>
                  <a:pt x="10674046" y="4829738"/>
                  <a:pt x="10656519" y="4837740"/>
                </a:cubicBezTo>
                <a:cubicBezTo>
                  <a:pt x="10633467" y="4848409"/>
                  <a:pt x="10610225" y="4856791"/>
                  <a:pt x="10590031" y="4873366"/>
                </a:cubicBezTo>
                <a:cubicBezTo>
                  <a:pt x="10569075" y="4890510"/>
                  <a:pt x="10545263" y="4904036"/>
                  <a:pt x="10523354" y="4920039"/>
                </a:cubicBezTo>
                <a:cubicBezTo>
                  <a:pt x="10511734" y="4928611"/>
                  <a:pt x="10502208" y="4939851"/>
                  <a:pt x="10490969" y="4948806"/>
                </a:cubicBezTo>
                <a:cubicBezTo>
                  <a:pt x="10470394" y="4965188"/>
                  <a:pt x="10449438" y="4981191"/>
                  <a:pt x="10428291" y="4996622"/>
                </a:cubicBezTo>
                <a:cubicBezTo>
                  <a:pt x="10407146" y="5012055"/>
                  <a:pt x="10386952" y="5029961"/>
                  <a:pt x="10363709" y="5041201"/>
                </a:cubicBezTo>
                <a:cubicBezTo>
                  <a:pt x="10324086" y="5060251"/>
                  <a:pt x="10280840" y="5071682"/>
                  <a:pt x="10242357" y="5092257"/>
                </a:cubicBezTo>
                <a:cubicBezTo>
                  <a:pt x="10203304" y="5113211"/>
                  <a:pt x="10166536" y="5139503"/>
                  <a:pt x="10131863" y="5167315"/>
                </a:cubicBezTo>
                <a:cubicBezTo>
                  <a:pt x="10104430" y="5189224"/>
                  <a:pt x="10078713" y="5210943"/>
                  <a:pt x="10044230" y="5222182"/>
                </a:cubicBezTo>
                <a:cubicBezTo>
                  <a:pt x="10024990" y="5228470"/>
                  <a:pt x="10004797" y="5242186"/>
                  <a:pt x="9993175" y="5258189"/>
                </a:cubicBezTo>
                <a:cubicBezTo>
                  <a:pt x="9968027" y="5293049"/>
                  <a:pt x="9935832" y="5317626"/>
                  <a:pt x="9899446" y="5338582"/>
                </a:cubicBezTo>
                <a:cubicBezTo>
                  <a:pt x="9850865" y="5366776"/>
                  <a:pt x="9802858" y="5395543"/>
                  <a:pt x="9754088" y="5423166"/>
                </a:cubicBezTo>
                <a:cubicBezTo>
                  <a:pt x="9725323" y="5439551"/>
                  <a:pt x="9696749" y="5456885"/>
                  <a:pt x="9666265" y="5468888"/>
                </a:cubicBezTo>
                <a:cubicBezTo>
                  <a:pt x="9603971" y="5493655"/>
                  <a:pt x="9540152" y="5514799"/>
                  <a:pt x="9477283" y="5537851"/>
                </a:cubicBezTo>
                <a:cubicBezTo>
                  <a:pt x="9456709" y="5545280"/>
                  <a:pt x="9437278" y="5555949"/>
                  <a:pt x="9416321" y="5562426"/>
                </a:cubicBezTo>
                <a:cubicBezTo>
                  <a:pt x="9393650" y="5569475"/>
                  <a:pt x="9369267" y="5571571"/>
                  <a:pt x="9346597" y="5578619"/>
                </a:cubicBezTo>
                <a:cubicBezTo>
                  <a:pt x="9308875" y="5590240"/>
                  <a:pt x="9272298" y="5605101"/>
                  <a:pt x="9234579" y="5616911"/>
                </a:cubicBezTo>
                <a:cubicBezTo>
                  <a:pt x="9161805" y="5639582"/>
                  <a:pt x="9088840" y="5661299"/>
                  <a:pt x="9015878" y="5682826"/>
                </a:cubicBezTo>
                <a:cubicBezTo>
                  <a:pt x="9000257" y="5687399"/>
                  <a:pt x="8983301" y="5687970"/>
                  <a:pt x="8967871" y="5692923"/>
                </a:cubicBezTo>
                <a:cubicBezTo>
                  <a:pt x="8926911" y="5706259"/>
                  <a:pt x="8886142" y="5720736"/>
                  <a:pt x="8845565" y="5735407"/>
                </a:cubicBezTo>
                <a:cubicBezTo>
                  <a:pt x="8820990" y="5744361"/>
                  <a:pt x="8796985" y="5755409"/>
                  <a:pt x="8772219" y="5763982"/>
                </a:cubicBezTo>
                <a:cubicBezTo>
                  <a:pt x="8752407" y="5770840"/>
                  <a:pt x="8732023" y="5776174"/>
                  <a:pt x="8711448" y="5780366"/>
                </a:cubicBezTo>
                <a:cubicBezTo>
                  <a:pt x="8693731" y="5783986"/>
                  <a:pt x="8675253" y="5783603"/>
                  <a:pt x="8657726" y="5787986"/>
                </a:cubicBezTo>
                <a:cubicBezTo>
                  <a:pt x="8610288" y="5799797"/>
                  <a:pt x="8563425" y="5813133"/>
                  <a:pt x="8516369" y="5825705"/>
                </a:cubicBezTo>
                <a:cubicBezTo>
                  <a:pt x="8497511" y="5830659"/>
                  <a:pt x="8478269" y="5834280"/>
                  <a:pt x="8459979" y="5840566"/>
                </a:cubicBezTo>
                <a:cubicBezTo>
                  <a:pt x="8411019" y="5857141"/>
                  <a:pt x="8362822" y="5875999"/>
                  <a:pt x="8313671" y="5891622"/>
                </a:cubicBezTo>
                <a:cubicBezTo>
                  <a:pt x="8272903" y="5904576"/>
                  <a:pt x="8230992" y="5913910"/>
                  <a:pt x="8189651" y="5925341"/>
                </a:cubicBezTo>
                <a:cubicBezTo>
                  <a:pt x="8172124" y="5930295"/>
                  <a:pt x="8155359" y="5937343"/>
                  <a:pt x="8137835" y="5941534"/>
                </a:cubicBezTo>
                <a:cubicBezTo>
                  <a:pt x="8098590" y="5951059"/>
                  <a:pt x="8058774" y="5959059"/>
                  <a:pt x="8019339" y="5968586"/>
                </a:cubicBezTo>
                <a:cubicBezTo>
                  <a:pt x="7996859" y="5974110"/>
                  <a:pt x="7975142" y="5984017"/>
                  <a:pt x="7952280" y="5987637"/>
                </a:cubicBezTo>
                <a:cubicBezTo>
                  <a:pt x="7897987" y="5996209"/>
                  <a:pt x="7843311" y="6002305"/>
                  <a:pt x="7788636" y="6009163"/>
                </a:cubicBezTo>
                <a:cubicBezTo>
                  <a:pt x="7732247" y="6016211"/>
                  <a:pt x="7676047" y="6023642"/>
                  <a:pt x="7619655" y="6029928"/>
                </a:cubicBezTo>
                <a:cubicBezTo>
                  <a:pt x="7588795" y="6033168"/>
                  <a:pt x="7557742" y="6033738"/>
                  <a:pt x="7526880" y="6036786"/>
                </a:cubicBezTo>
                <a:cubicBezTo>
                  <a:pt x="7499828" y="6039455"/>
                  <a:pt x="7472967" y="6044407"/>
                  <a:pt x="7445916" y="6047647"/>
                </a:cubicBezTo>
                <a:cubicBezTo>
                  <a:pt x="7422483" y="6050313"/>
                  <a:pt x="7398860" y="6051837"/>
                  <a:pt x="7375428" y="6054505"/>
                </a:cubicBezTo>
                <a:cubicBezTo>
                  <a:pt x="7337899" y="6058885"/>
                  <a:pt x="7300559" y="6063839"/>
                  <a:pt x="7263220" y="6068411"/>
                </a:cubicBezTo>
                <a:cubicBezTo>
                  <a:pt x="7247599" y="6070126"/>
                  <a:pt x="7231214" y="6074888"/>
                  <a:pt x="7216547" y="6072032"/>
                </a:cubicBezTo>
                <a:cubicBezTo>
                  <a:pt x="7179587" y="6064791"/>
                  <a:pt x="7143199" y="6066887"/>
                  <a:pt x="7106432" y="6071840"/>
                </a:cubicBezTo>
                <a:cubicBezTo>
                  <a:pt x="7093860" y="6073555"/>
                  <a:pt x="7080334" y="6073174"/>
                  <a:pt x="7068141" y="6069936"/>
                </a:cubicBezTo>
                <a:cubicBezTo>
                  <a:pt x="7043184" y="6063457"/>
                  <a:pt x="7018991" y="6054313"/>
                  <a:pt x="6994415" y="6046313"/>
                </a:cubicBezTo>
                <a:cubicBezTo>
                  <a:pt x="6991747" y="6045361"/>
                  <a:pt x="6988509" y="6045169"/>
                  <a:pt x="6985653" y="6044599"/>
                </a:cubicBezTo>
                <a:cubicBezTo>
                  <a:pt x="6969457" y="6041359"/>
                  <a:pt x="6953457" y="6038120"/>
                  <a:pt x="6937263" y="6035263"/>
                </a:cubicBezTo>
                <a:cubicBezTo>
                  <a:pt x="6928501" y="6033738"/>
                  <a:pt x="6919547" y="6033549"/>
                  <a:pt x="6910782" y="6032214"/>
                </a:cubicBezTo>
                <a:cubicBezTo>
                  <a:pt x="6876872" y="6026880"/>
                  <a:pt x="6839534" y="6035834"/>
                  <a:pt x="6810195" y="6012784"/>
                </a:cubicBezTo>
                <a:cubicBezTo>
                  <a:pt x="6791144" y="5997923"/>
                  <a:pt x="6772665" y="6001353"/>
                  <a:pt x="6752283" y="6003639"/>
                </a:cubicBezTo>
                <a:cubicBezTo>
                  <a:pt x="6736851" y="6005353"/>
                  <a:pt x="6721038" y="6004782"/>
                  <a:pt x="6705417" y="6004974"/>
                </a:cubicBezTo>
                <a:cubicBezTo>
                  <a:pt x="6677984" y="6005543"/>
                  <a:pt x="6650551" y="6005735"/>
                  <a:pt x="6623118" y="6006687"/>
                </a:cubicBezTo>
                <a:cubicBezTo>
                  <a:pt x="6614353" y="6007067"/>
                  <a:pt x="6605401" y="6011832"/>
                  <a:pt x="6596828" y="6011070"/>
                </a:cubicBezTo>
                <a:cubicBezTo>
                  <a:pt x="6557201" y="6007449"/>
                  <a:pt x="6517576" y="6001734"/>
                  <a:pt x="6477951" y="5998495"/>
                </a:cubicBezTo>
                <a:cubicBezTo>
                  <a:pt x="6455472" y="5996591"/>
                  <a:pt x="6432420" y="6000209"/>
                  <a:pt x="6410131" y="5997543"/>
                </a:cubicBezTo>
                <a:cubicBezTo>
                  <a:pt x="6384414" y="5994495"/>
                  <a:pt x="6359268" y="5986685"/>
                  <a:pt x="6333739" y="5981920"/>
                </a:cubicBezTo>
                <a:cubicBezTo>
                  <a:pt x="6326691" y="5980589"/>
                  <a:pt x="6318880" y="5982303"/>
                  <a:pt x="6311449" y="5982682"/>
                </a:cubicBezTo>
                <a:cubicBezTo>
                  <a:pt x="6303068" y="5983064"/>
                  <a:pt x="6294876" y="5983826"/>
                  <a:pt x="6286493" y="5984017"/>
                </a:cubicBezTo>
                <a:cubicBezTo>
                  <a:pt x="6260964" y="5984399"/>
                  <a:pt x="6235437" y="5983826"/>
                  <a:pt x="6209909" y="5985161"/>
                </a:cubicBezTo>
                <a:cubicBezTo>
                  <a:pt x="6194288" y="5985922"/>
                  <a:pt x="6177905" y="5993733"/>
                  <a:pt x="6163425" y="5990874"/>
                </a:cubicBezTo>
                <a:cubicBezTo>
                  <a:pt x="6133897" y="5985351"/>
                  <a:pt x="6104368" y="5997733"/>
                  <a:pt x="6074842" y="5987447"/>
                </a:cubicBezTo>
                <a:cubicBezTo>
                  <a:pt x="6065695" y="5984399"/>
                  <a:pt x="6053124" y="5992019"/>
                  <a:pt x="6042072" y="5992399"/>
                </a:cubicBezTo>
                <a:cubicBezTo>
                  <a:pt x="6014449" y="5993351"/>
                  <a:pt x="5986828" y="5993161"/>
                  <a:pt x="5959204" y="5992971"/>
                </a:cubicBezTo>
                <a:cubicBezTo>
                  <a:pt x="5934438" y="5992781"/>
                  <a:pt x="5908719" y="5995447"/>
                  <a:pt x="5884906" y="5990113"/>
                </a:cubicBezTo>
                <a:cubicBezTo>
                  <a:pt x="5859949" y="5984399"/>
                  <a:pt x="5837471" y="5985161"/>
                  <a:pt x="5813275" y="5991637"/>
                </a:cubicBezTo>
                <a:cubicBezTo>
                  <a:pt x="5796702" y="5996019"/>
                  <a:pt x="5779174" y="5996591"/>
                  <a:pt x="5762029" y="5997923"/>
                </a:cubicBezTo>
                <a:cubicBezTo>
                  <a:pt x="5743551" y="5999447"/>
                  <a:pt x="5723166" y="5995447"/>
                  <a:pt x="5706401" y="6001734"/>
                </a:cubicBezTo>
                <a:cubicBezTo>
                  <a:pt x="5656488" y="6020403"/>
                  <a:pt x="5605244" y="6024403"/>
                  <a:pt x="5553045" y="6024403"/>
                </a:cubicBezTo>
                <a:cubicBezTo>
                  <a:pt x="5543518" y="6024403"/>
                  <a:pt x="5533802" y="6021738"/>
                  <a:pt x="5524660" y="6018880"/>
                </a:cubicBezTo>
                <a:cubicBezTo>
                  <a:pt x="5471316" y="6001734"/>
                  <a:pt x="5417784" y="6003257"/>
                  <a:pt x="5363491" y="6013736"/>
                </a:cubicBezTo>
                <a:cubicBezTo>
                  <a:pt x="5352250" y="6016022"/>
                  <a:pt x="5339677" y="6016403"/>
                  <a:pt x="5328438" y="6014118"/>
                </a:cubicBezTo>
                <a:cubicBezTo>
                  <a:pt x="5296812" y="6007449"/>
                  <a:pt x="5266141" y="5996399"/>
                  <a:pt x="5234326" y="5991637"/>
                </a:cubicBezTo>
                <a:cubicBezTo>
                  <a:pt x="5181748" y="5983826"/>
                  <a:pt x="5136216" y="6010115"/>
                  <a:pt x="5089162" y="6027262"/>
                </a:cubicBezTo>
                <a:cubicBezTo>
                  <a:pt x="5044391" y="6043455"/>
                  <a:pt x="5006292" y="6080032"/>
                  <a:pt x="4953328" y="6071840"/>
                </a:cubicBezTo>
                <a:cubicBezTo>
                  <a:pt x="4947996" y="6071078"/>
                  <a:pt x="4942089" y="6076222"/>
                  <a:pt x="4936184" y="6077555"/>
                </a:cubicBezTo>
                <a:cubicBezTo>
                  <a:pt x="4919991" y="6081176"/>
                  <a:pt x="4903799" y="6085555"/>
                  <a:pt x="4887415" y="6087272"/>
                </a:cubicBezTo>
                <a:cubicBezTo>
                  <a:pt x="4867412" y="6089558"/>
                  <a:pt x="4847027" y="6088797"/>
                  <a:pt x="4827024" y="6090701"/>
                </a:cubicBezTo>
                <a:cubicBezTo>
                  <a:pt x="4814165" y="6091844"/>
                  <a:pt x="4801401" y="6093939"/>
                  <a:pt x="4788661" y="6095749"/>
                </a:cubicBezTo>
                <a:lnTo>
                  <a:pt x="4785776" y="6096000"/>
                </a:lnTo>
                <a:lnTo>
                  <a:pt x="4726469" y="6096000"/>
                </a:lnTo>
                <a:lnTo>
                  <a:pt x="4719697" y="6095130"/>
                </a:lnTo>
                <a:cubicBezTo>
                  <a:pt x="4709481" y="6092939"/>
                  <a:pt x="4699289" y="6090320"/>
                  <a:pt x="4689098" y="6088605"/>
                </a:cubicBezTo>
                <a:cubicBezTo>
                  <a:pt x="4660331" y="6083842"/>
                  <a:pt x="4628705" y="6085176"/>
                  <a:pt x="4603368" y="6072984"/>
                </a:cubicBezTo>
                <a:cubicBezTo>
                  <a:pt x="4576318" y="6060029"/>
                  <a:pt x="4550599" y="6054123"/>
                  <a:pt x="4522596" y="6058123"/>
                </a:cubicBezTo>
                <a:cubicBezTo>
                  <a:pt x="4513260" y="6059457"/>
                  <a:pt x="4501257" y="6067459"/>
                  <a:pt x="4497068" y="6075649"/>
                </a:cubicBezTo>
                <a:cubicBezTo>
                  <a:pt x="4487731" y="6093938"/>
                  <a:pt x="4474969" y="6097178"/>
                  <a:pt x="4457632" y="6090890"/>
                </a:cubicBezTo>
                <a:cubicBezTo>
                  <a:pt x="4442581" y="6085555"/>
                  <a:pt x="4424104" y="6082890"/>
                  <a:pt x="4413817" y="6072601"/>
                </a:cubicBezTo>
                <a:cubicBezTo>
                  <a:pt x="4384668" y="6043455"/>
                  <a:pt x="4347518" y="6042503"/>
                  <a:pt x="4311323" y="6034693"/>
                </a:cubicBezTo>
                <a:cubicBezTo>
                  <a:pt x="4289227" y="6029928"/>
                  <a:pt x="4268649" y="6029738"/>
                  <a:pt x="4246551" y="6032976"/>
                </a:cubicBezTo>
                <a:cubicBezTo>
                  <a:pt x="4198546" y="6040216"/>
                  <a:pt x="4151870" y="6029928"/>
                  <a:pt x="4105766" y="6016784"/>
                </a:cubicBezTo>
                <a:cubicBezTo>
                  <a:pt x="4075285" y="6008022"/>
                  <a:pt x="4044043" y="6002687"/>
                  <a:pt x="4013753" y="5993733"/>
                </a:cubicBezTo>
                <a:cubicBezTo>
                  <a:pt x="3991083" y="5986874"/>
                  <a:pt x="3968414" y="5978682"/>
                  <a:pt x="3947648" y="5967634"/>
                </a:cubicBezTo>
                <a:cubicBezTo>
                  <a:pt x="3917546" y="5951440"/>
                  <a:pt x="3891259" y="5927055"/>
                  <a:pt x="3852966" y="5933533"/>
                </a:cubicBezTo>
                <a:cubicBezTo>
                  <a:pt x="3819245" y="5939247"/>
                  <a:pt x="3788766" y="5927247"/>
                  <a:pt x="3757902" y="5915816"/>
                </a:cubicBezTo>
                <a:cubicBezTo>
                  <a:pt x="3735231" y="5907434"/>
                  <a:pt x="3712565" y="5898859"/>
                  <a:pt x="3689131" y="5893526"/>
                </a:cubicBezTo>
                <a:cubicBezTo>
                  <a:pt x="3661315" y="5887239"/>
                  <a:pt x="3629882" y="5889907"/>
                  <a:pt x="3605116" y="5878285"/>
                </a:cubicBezTo>
                <a:cubicBezTo>
                  <a:pt x="3579206" y="5866093"/>
                  <a:pt x="3557682" y="5874285"/>
                  <a:pt x="3534629" y="5877715"/>
                </a:cubicBezTo>
                <a:cubicBezTo>
                  <a:pt x="3497862" y="5883049"/>
                  <a:pt x="3461282" y="5892955"/>
                  <a:pt x="3424135" y="5880382"/>
                </a:cubicBezTo>
                <a:cubicBezTo>
                  <a:pt x="3378986" y="5865141"/>
                  <a:pt x="3334216" y="5848758"/>
                  <a:pt x="3288877" y="5834280"/>
                </a:cubicBezTo>
                <a:cubicBezTo>
                  <a:pt x="3271348" y="5828753"/>
                  <a:pt x="3252492" y="5826467"/>
                  <a:pt x="3234202" y="5823991"/>
                </a:cubicBezTo>
                <a:cubicBezTo>
                  <a:pt x="3216867" y="5821895"/>
                  <a:pt x="3196102" y="5827230"/>
                  <a:pt x="3182763" y="5819229"/>
                </a:cubicBezTo>
                <a:cubicBezTo>
                  <a:pt x="3148472" y="5798655"/>
                  <a:pt x="3113231" y="5788558"/>
                  <a:pt x="3073604" y="5788558"/>
                </a:cubicBezTo>
                <a:cubicBezTo>
                  <a:pt x="3058743" y="5788558"/>
                  <a:pt x="3044264" y="5779984"/>
                  <a:pt x="3029216" y="5778459"/>
                </a:cubicBezTo>
                <a:cubicBezTo>
                  <a:pt x="3008639" y="5776555"/>
                  <a:pt x="2985016" y="5771411"/>
                  <a:pt x="2967110" y="5778651"/>
                </a:cubicBezTo>
                <a:cubicBezTo>
                  <a:pt x="2925008" y="5795797"/>
                  <a:pt x="2890910" y="5781507"/>
                  <a:pt x="2854140" y="5764553"/>
                </a:cubicBezTo>
                <a:cubicBezTo>
                  <a:pt x="2817943" y="5747789"/>
                  <a:pt x="2779842" y="5734455"/>
                  <a:pt x="2741360" y="5723403"/>
                </a:cubicBezTo>
                <a:cubicBezTo>
                  <a:pt x="2726882" y="5719403"/>
                  <a:pt x="2709548" y="5726072"/>
                  <a:pt x="2693543" y="5727405"/>
                </a:cubicBezTo>
                <a:cubicBezTo>
                  <a:pt x="2687827" y="5727786"/>
                  <a:pt x="2681540" y="5728358"/>
                  <a:pt x="2676398" y="5726453"/>
                </a:cubicBezTo>
                <a:cubicBezTo>
                  <a:pt x="2626677" y="5708163"/>
                  <a:pt x="2576191" y="5694257"/>
                  <a:pt x="2522279" y="5703782"/>
                </a:cubicBezTo>
                <a:cubicBezTo>
                  <a:pt x="2517327" y="5704735"/>
                  <a:pt x="2511800" y="5702639"/>
                  <a:pt x="2506847" y="5701305"/>
                </a:cubicBezTo>
                <a:cubicBezTo>
                  <a:pt x="2482652" y="5694447"/>
                  <a:pt x="2459029" y="5683589"/>
                  <a:pt x="2434456" y="5681112"/>
                </a:cubicBezTo>
                <a:cubicBezTo>
                  <a:pt x="2373874" y="5675016"/>
                  <a:pt x="2312915" y="5672538"/>
                  <a:pt x="2251948" y="5668538"/>
                </a:cubicBezTo>
                <a:cubicBezTo>
                  <a:pt x="2248138" y="5668349"/>
                  <a:pt x="2244137" y="5668349"/>
                  <a:pt x="2240710" y="5667014"/>
                </a:cubicBezTo>
                <a:cubicBezTo>
                  <a:pt x="2218229" y="5658822"/>
                  <a:pt x="2198608" y="5661490"/>
                  <a:pt x="2179556" y="5677111"/>
                </a:cubicBezTo>
                <a:cubicBezTo>
                  <a:pt x="2171173" y="5683969"/>
                  <a:pt x="2159743" y="5687589"/>
                  <a:pt x="2149267" y="5691399"/>
                </a:cubicBezTo>
                <a:cubicBezTo>
                  <a:pt x="2133834" y="5697115"/>
                  <a:pt x="2118023" y="5702639"/>
                  <a:pt x="2102021" y="5706259"/>
                </a:cubicBezTo>
                <a:cubicBezTo>
                  <a:pt x="2086208" y="5709688"/>
                  <a:pt x="2069254" y="5714449"/>
                  <a:pt x="2054013" y="5711784"/>
                </a:cubicBezTo>
                <a:cubicBezTo>
                  <a:pt x="2026581" y="5707022"/>
                  <a:pt x="2000479" y="5696353"/>
                  <a:pt x="1973429" y="5689303"/>
                </a:cubicBezTo>
                <a:cubicBezTo>
                  <a:pt x="1964094" y="5686826"/>
                  <a:pt x="1953806" y="5687209"/>
                  <a:pt x="1944092" y="5687017"/>
                </a:cubicBezTo>
                <a:cubicBezTo>
                  <a:pt x="1921800" y="5686447"/>
                  <a:pt x="1898940" y="5691971"/>
                  <a:pt x="1878748" y="5676159"/>
                </a:cubicBezTo>
                <a:cubicBezTo>
                  <a:pt x="1860079" y="5661299"/>
                  <a:pt x="1841216" y="5665680"/>
                  <a:pt x="1821596" y="5676920"/>
                </a:cubicBezTo>
                <a:cubicBezTo>
                  <a:pt x="1807497" y="5684922"/>
                  <a:pt x="1791496" y="5691209"/>
                  <a:pt x="1775684" y="5694257"/>
                </a:cubicBezTo>
                <a:cubicBezTo>
                  <a:pt x="1753965" y="5698447"/>
                  <a:pt x="1732439" y="5700163"/>
                  <a:pt x="1709006" y="5697685"/>
                </a:cubicBezTo>
                <a:cubicBezTo>
                  <a:pt x="1692431" y="5695971"/>
                  <a:pt x="1678904" y="5695209"/>
                  <a:pt x="1665950" y="5685113"/>
                </a:cubicBezTo>
                <a:cubicBezTo>
                  <a:pt x="1663856" y="5683589"/>
                  <a:pt x="1660046" y="5683207"/>
                  <a:pt x="1657188" y="5683399"/>
                </a:cubicBezTo>
                <a:cubicBezTo>
                  <a:pt x="1619658" y="5686637"/>
                  <a:pt x="1582510" y="5684922"/>
                  <a:pt x="1544598" y="5682634"/>
                </a:cubicBezTo>
                <a:cubicBezTo>
                  <a:pt x="1496403" y="5679589"/>
                  <a:pt x="1445725" y="5688541"/>
                  <a:pt x="1404006" y="5720546"/>
                </a:cubicBezTo>
                <a:cubicBezTo>
                  <a:pt x="1397909" y="5725310"/>
                  <a:pt x="1388765" y="5727405"/>
                  <a:pt x="1380762" y="5728549"/>
                </a:cubicBezTo>
                <a:cubicBezTo>
                  <a:pt x="1343044" y="5733501"/>
                  <a:pt x="1305132" y="5736930"/>
                  <a:pt x="1267411" y="5742455"/>
                </a:cubicBezTo>
                <a:cubicBezTo>
                  <a:pt x="1246837" y="5745503"/>
                  <a:pt x="1225310" y="5748170"/>
                  <a:pt x="1206641" y="5756553"/>
                </a:cubicBezTo>
                <a:cubicBezTo>
                  <a:pt x="1188354" y="5764743"/>
                  <a:pt x="1173681" y="5774459"/>
                  <a:pt x="1162823" y="5757315"/>
                </a:cubicBezTo>
                <a:cubicBezTo>
                  <a:pt x="1143394" y="5766459"/>
                  <a:pt x="1126437" y="5774080"/>
                  <a:pt x="1109865" y="5782270"/>
                </a:cubicBezTo>
                <a:cubicBezTo>
                  <a:pt x="1103767" y="5785318"/>
                  <a:pt x="1098623" y="5790272"/>
                  <a:pt x="1092527" y="5793130"/>
                </a:cubicBezTo>
                <a:cubicBezTo>
                  <a:pt x="1086048" y="5796178"/>
                  <a:pt x="1078810" y="5798082"/>
                  <a:pt x="1071762" y="5799607"/>
                </a:cubicBezTo>
                <a:cubicBezTo>
                  <a:pt x="1040327" y="5806465"/>
                  <a:pt x="1008894" y="5812751"/>
                  <a:pt x="977653" y="5820182"/>
                </a:cubicBezTo>
                <a:cubicBezTo>
                  <a:pt x="971554" y="5821705"/>
                  <a:pt x="966411" y="5827801"/>
                  <a:pt x="960887" y="5831801"/>
                </a:cubicBezTo>
                <a:cubicBezTo>
                  <a:pt x="957266" y="5834470"/>
                  <a:pt x="953648" y="5838470"/>
                  <a:pt x="949646" y="5839042"/>
                </a:cubicBezTo>
                <a:cubicBezTo>
                  <a:pt x="919165" y="5843614"/>
                  <a:pt x="888877" y="5848949"/>
                  <a:pt x="858205" y="5851234"/>
                </a:cubicBezTo>
                <a:cubicBezTo>
                  <a:pt x="832486" y="5853138"/>
                  <a:pt x="807719" y="5852568"/>
                  <a:pt x="801053" y="5885715"/>
                </a:cubicBezTo>
                <a:cubicBezTo>
                  <a:pt x="799909" y="5891432"/>
                  <a:pt x="791717" y="5897528"/>
                  <a:pt x="785432" y="5900384"/>
                </a:cubicBezTo>
                <a:cubicBezTo>
                  <a:pt x="767524" y="5908576"/>
                  <a:pt x="748471" y="5914101"/>
                  <a:pt x="730754" y="5922482"/>
                </a:cubicBezTo>
                <a:cubicBezTo>
                  <a:pt x="672650" y="5950488"/>
                  <a:pt x="611880" y="5968205"/>
                  <a:pt x="546917" y="5964966"/>
                </a:cubicBezTo>
                <a:cubicBezTo>
                  <a:pt x="526724" y="5964014"/>
                  <a:pt x="507102" y="5953726"/>
                  <a:pt x="494337" y="5949915"/>
                </a:cubicBezTo>
                <a:cubicBezTo>
                  <a:pt x="457572" y="5964966"/>
                  <a:pt x="426709" y="5979445"/>
                  <a:pt x="394511" y="5990303"/>
                </a:cubicBezTo>
                <a:cubicBezTo>
                  <a:pt x="366127" y="6000019"/>
                  <a:pt x="336408" y="6006115"/>
                  <a:pt x="307259" y="6013163"/>
                </a:cubicBezTo>
                <a:cubicBezTo>
                  <a:pt x="296590" y="6015832"/>
                  <a:pt x="285732" y="6017355"/>
                  <a:pt x="274873" y="6018690"/>
                </a:cubicBezTo>
                <a:cubicBezTo>
                  <a:pt x="240965" y="6022880"/>
                  <a:pt x="205529" y="6012784"/>
                  <a:pt x="172384" y="6028786"/>
                </a:cubicBezTo>
                <a:cubicBezTo>
                  <a:pt x="155046" y="6037168"/>
                  <a:pt x="137898" y="6047265"/>
                  <a:pt x="119613" y="6051647"/>
                </a:cubicBezTo>
                <a:cubicBezTo>
                  <a:pt x="99990" y="6056409"/>
                  <a:pt x="80794" y="6063839"/>
                  <a:pt x="61197" y="6069150"/>
                </a:cubicBezTo>
                <a:lnTo>
                  <a:pt x="544" y="6073921"/>
                </a:lnTo>
                <a:lnTo>
                  <a:pt x="544" y="5946682"/>
                </a:lnTo>
                <a:lnTo>
                  <a:pt x="0" y="5946682"/>
                </a:lnTo>
                <a:lnTo>
                  <a:pt x="0" y="1335314"/>
                </a:lnTo>
                <a:lnTo>
                  <a:pt x="0" y="873938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20000"/>
              </a:prstClr>
            </a:outerShdw>
          </a:effec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4252769E-B9F0-4068-A645-5BBEF16E9C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4" y="3296010"/>
            <a:ext cx="12191456" cy="2849976"/>
            <a:chOff x="476" y="-3923157"/>
            <a:chExt cx="10667524" cy="2493729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E12D6AD-7096-45BB-9C02-468B2704C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9953252-97DE-4766-B2F6-E4FDA2FDA6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7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CBA042C-48D5-98B3-5518-8630BF028F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999" y="1514475"/>
            <a:ext cx="8381999" cy="1995487"/>
          </a:xfrm>
        </p:spPr>
        <p:txBody>
          <a:bodyPr>
            <a:normAutofit/>
          </a:bodyPr>
          <a:lstStyle/>
          <a:p>
            <a:pPr algn="l"/>
            <a:r>
              <a:rPr lang="en-US" sz="6200"/>
              <a:t>Bright Futures &amp; Financial Aid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557077-23D6-66C5-CA13-98B4E28DEE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8382000" cy="1338471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FALL DWT</a:t>
            </a:r>
            <a:endParaRPr lang="en-US"/>
          </a:p>
          <a:p>
            <a:pPr algn="l"/>
            <a:r>
              <a:rPr lang="en-US" dirty="0"/>
              <a:t>August 4, 2022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4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DB02BD-FF61-4042-BC21-4EFF543EC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AE6FA5-C13D-BF5E-54F0-B75B3F4B2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1"/>
            <a:ext cx="3047999" cy="3810000"/>
          </a:xfrm>
        </p:spPr>
        <p:txBody>
          <a:bodyPr anchor="b">
            <a:normAutofit/>
          </a:bodyPr>
          <a:lstStyle/>
          <a:p>
            <a:r>
              <a:rPr lang="en-US" dirty="0"/>
              <a:t>Bright Futures Community Service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811A85E-38EA-465A-84F9-6230CF743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78285" y="0"/>
            <a:ext cx="874715" cy="6858001"/>
          </a:xfrm>
          <a:custGeom>
            <a:avLst/>
            <a:gdLst>
              <a:gd name="connsiteX0" fmla="*/ 669467 w 874715"/>
              <a:gd name="connsiteY0" fmla="*/ 3720275 h 6858001"/>
              <a:gd name="connsiteX1" fmla="*/ 710453 w 874715"/>
              <a:gd name="connsiteY1" fmla="*/ 3726292 h 6858001"/>
              <a:gd name="connsiteX2" fmla="*/ 710455 w 874715"/>
              <a:gd name="connsiteY2" fmla="*/ 3726292 h 6858001"/>
              <a:gd name="connsiteX3" fmla="*/ 669465 w 874715"/>
              <a:gd name="connsiteY3" fmla="*/ 3720275 h 6858001"/>
              <a:gd name="connsiteX4" fmla="*/ 834223 w 874715"/>
              <a:gd name="connsiteY4" fmla="*/ 3333751 h 6858001"/>
              <a:gd name="connsiteX5" fmla="*/ 446757 w 874715"/>
              <a:gd name="connsiteY5" fmla="*/ 3333751 h 6858001"/>
              <a:gd name="connsiteX6" fmla="*/ 441229 w 874715"/>
              <a:gd name="connsiteY6" fmla="*/ 3376550 h 6858001"/>
              <a:gd name="connsiteX7" fmla="*/ 437178 w 874715"/>
              <a:gd name="connsiteY7" fmla="*/ 3407910 h 6858001"/>
              <a:gd name="connsiteX8" fmla="*/ 435790 w 874715"/>
              <a:gd name="connsiteY8" fmla="*/ 3491262 h 6858001"/>
              <a:gd name="connsiteX9" fmla="*/ 429384 w 874715"/>
              <a:gd name="connsiteY9" fmla="*/ 3520658 h 6858001"/>
              <a:gd name="connsiteX10" fmla="*/ 427332 w 874715"/>
              <a:gd name="connsiteY10" fmla="*/ 3524252 h 6858001"/>
              <a:gd name="connsiteX11" fmla="*/ 427331 w 874715"/>
              <a:gd name="connsiteY11" fmla="*/ 3524252 h 6858001"/>
              <a:gd name="connsiteX12" fmla="*/ 413690 w 874715"/>
              <a:gd name="connsiteY12" fmla="*/ 3548145 h 6858001"/>
              <a:gd name="connsiteX13" fmla="*/ 408166 w 874715"/>
              <a:gd name="connsiteY13" fmla="*/ 3612089 h 6858001"/>
              <a:gd name="connsiteX14" fmla="*/ 421692 w 874715"/>
              <a:gd name="connsiteY14" fmla="*/ 3636610 h 6858001"/>
              <a:gd name="connsiteX15" fmla="*/ 445933 w 874715"/>
              <a:gd name="connsiteY15" fmla="*/ 3687609 h 6858001"/>
              <a:gd name="connsiteX16" fmla="*/ 443241 w 874715"/>
              <a:gd name="connsiteY16" fmla="*/ 3725049 h 6858001"/>
              <a:gd name="connsiteX17" fmla="*/ 455589 w 874715"/>
              <a:gd name="connsiteY17" fmla="*/ 3723372 h 6858001"/>
              <a:gd name="connsiteX18" fmla="*/ 544787 w 874715"/>
              <a:gd name="connsiteY18" fmla="*/ 3712739 h 6858001"/>
              <a:gd name="connsiteX19" fmla="*/ 544802 w 874715"/>
              <a:gd name="connsiteY19" fmla="*/ 3712740 h 6858001"/>
              <a:gd name="connsiteX20" fmla="*/ 544786 w 874715"/>
              <a:gd name="connsiteY20" fmla="*/ 3712740 h 6858001"/>
              <a:gd name="connsiteX21" fmla="*/ 455588 w 874715"/>
              <a:gd name="connsiteY21" fmla="*/ 3723373 h 6858001"/>
              <a:gd name="connsiteX22" fmla="*/ 443240 w 874715"/>
              <a:gd name="connsiteY22" fmla="*/ 3725050 h 6858001"/>
              <a:gd name="connsiteX23" fmla="*/ 441884 w 874715"/>
              <a:gd name="connsiteY23" fmla="*/ 3743904 h 6858001"/>
              <a:gd name="connsiteX24" fmla="*/ 442266 w 874715"/>
              <a:gd name="connsiteY24" fmla="*/ 3764306 h 6858001"/>
              <a:gd name="connsiteX25" fmla="*/ 433692 w 874715"/>
              <a:gd name="connsiteY25" fmla="*/ 3834135 h 6858001"/>
              <a:gd name="connsiteX26" fmla="*/ 428740 w 874715"/>
              <a:gd name="connsiteY26" fmla="*/ 3898864 h 6858001"/>
              <a:gd name="connsiteX27" fmla="*/ 444932 w 874715"/>
              <a:gd name="connsiteY27" fmla="*/ 4062061 h 6858001"/>
              <a:gd name="connsiteX28" fmla="*/ 441122 w 874715"/>
              <a:gd name="connsiteY28" fmla="*/ 4187207 h 6858001"/>
              <a:gd name="connsiteX29" fmla="*/ 444932 w 874715"/>
              <a:gd name="connsiteY29" fmla="*/ 4244874 h 6858001"/>
              <a:gd name="connsiteX30" fmla="*/ 450648 w 874715"/>
              <a:gd name="connsiteY30" fmla="*/ 4277434 h 6858001"/>
              <a:gd name="connsiteX31" fmla="*/ 490464 w 874715"/>
              <a:gd name="connsiteY31" fmla="*/ 4351188 h 6858001"/>
              <a:gd name="connsiteX32" fmla="*/ 499418 w 874715"/>
              <a:gd name="connsiteY32" fmla="*/ 4391596 h 6858001"/>
              <a:gd name="connsiteX33" fmla="*/ 498656 w 874715"/>
              <a:gd name="connsiteY33" fmla="*/ 4513209 h 6858001"/>
              <a:gd name="connsiteX34" fmla="*/ 438646 w 874715"/>
              <a:gd name="connsiteY34" fmla="*/ 4695629 h 6858001"/>
              <a:gd name="connsiteX35" fmla="*/ 430644 w 874715"/>
              <a:gd name="connsiteY35" fmla="*/ 4714658 h 6858001"/>
              <a:gd name="connsiteX36" fmla="*/ 420737 w 874715"/>
              <a:gd name="connsiteY36" fmla="*/ 4807436 h 6858001"/>
              <a:gd name="connsiteX37" fmla="*/ 434264 w 874715"/>
              <a:gd name="connsiteY37" fmla="*/ 4870400 h 6858001"/>
              <a:gd name="connsiteX38" fmla="*/ 462269 w 874715"/>
              <a:gd name="connsiteY38" fmla="*/ 4956119 h 6858001"/>
              <a:gd name="connsiteX39" fmla="*/ 485701 w 874715"/>
              <a:gd name="connsiteY39" fmla="*/ 5033207 h 6858001"/>
              <a:gd name="connsiteX40" fmla="*/ 512180 w 874715"/>
              <a:gd name="connsiteY40" fmla="*/ 5089305 h 6858001"/>
              <a:gd name="connsiteX41" fmla="*/ 531613 w 874715"/>
              <a:gd name="connsiteY41" fmla="*/ 5217589 h 6858001"/>
              <a:gd name="connsiteX42" fmla="*/ 534851 w 874715"/>
              <a:gd name="connsiteY42" fmla="*/ 5230926 h 6858001"/>
              <a:gd name="connsiteX43" fmla="*/ 511228 w 874715"/>
              <a:gd name="connsiteY43" fmla="*/ 5327433 h 6858001"/>
              <a:gd name="connsiteX44" fmla="*/ 487225 w 874715"/>
              <a:gd name="connsiteY44" fmla="*/ 5443357 h 6858001"/>
              <a:gd name="connsiteX45" fmla="*/ 495416 w 874715"/>
              <a:gd name="connsiteY45" fmla="*/ 5484746 h 6858001"/>
              <a:gd name="connsiteX46" fmla="*/ 507038 w 874715"/>
              <a:gd name="connsiteY46" fmla="*/ 5541432 h 6858001"/>
              <a:gd name="connsiteX47" fmla="*/ 500942 w 874715"/>
              <a:gd name="connsiteY47" fmla="*/ 5594001 h 6858001"/>
              <a:gd name="connsiteX48" fmla="*/ 500370 w 874715"/>
              <a:gd name="connsiteY48" fmla="*/ 5625974 h 6858001"/>
              <a:gd name="connsiteX49" fmla="*/ 571618 w 874715"/>
              <a:gd name="connsiteY49" fmla="*/ 5771911 h 6858001"/>
              <a:gd name="connsiteX50" fmla="*/ 577524 w 874715"/>
              <a:gd name="connsiteY50" fmla="*/ 5808982 h 6858001"/>
              <a:gd name="connsiteX51" fmla="*/ 586289 w 874715"/>
              <a:gd name="connsiteY51" fmla="*/ 5829971 h 6858001"/>
              <a:gd name="connsiteX52" fmla="*/ 674684 w 874715"/>
              <a:gd name="connsiteY52" fmla="*/ 5956490 h 6858001"/>
              <a:gd name="connsiteX53" fmla="*/ 692590 w 874715"/>
              <a:gd name="connsiteY53" fmla="*/ 6010235 h 6858001"/>
              <a:gd name="connsiteX54" fmla="*/ 688970 w 874715"/>
              <a:gd name="connsiteY54" fmla="*/ 6069276 h 6858001"/>
              <a:gd name="connsiteX55" fmla="*/ 682494 w 874715"/>
              <a:gd name="connsiteY55" fmla="*/ 6103407 h 6858001"/>
              <a:gd name="connsiteX56" fmla="*/ 626294 w 874715"/>
              <a:gd name="connsiteY56" fmla="*/ 6188144 h 6858001"/>
              <a:gd name="connsiteX57" fmla="*/ 628200 w 874715"/>
              <a:gd name="connsiteY57" fmla="*/ 6236396 h 6858001"/>
              <a:gd name="connsiteX58" fmla="*/ 666871 w 874715"/>
              <a:gd name="connsiteY58" fmla="*/ 6311718 h 6858001"/>
              <a:gd name="connsiteX59" fmla="*/ 684208 w 874715"/>
              <a:gd name="connsiteY59" fmla="*/ 6448435 h 6858001"/>
              <a:gd name="connsiteX60" fmla="*/ 630104 w 874715"/>
              <a:gd name="connsiteY60" fmla="*/ 6517873 h 6858001"/>
              <a:gd name="connsiteX61" fmla="*/ 578096 w 874715"/>
              <a:gd name="connsiteY61" fmla="*/ 6553767 h 6858001"/>
              <a:gd name="connsiteX62" fmla="*/ 517706 w 874715"/>
              <a:gd name="connsiteY62" fmla="*/ 6657533 h 6858001"/>
              <a:gd name="connsiteX63" fmla="*/ 540185 w 874715"/>
              <a:gd name="connsiteY63" fmla="*/ 6682250 h 6858001"/>
              <a:gd name="connsiteX64" fmla="*/ 549712 w 874715"/>
              <a:gd name="connsiteY64" fmla="*/ 6758356 h 6858001"/>
              <a:gd name="connsiteX65" fmla="*/ 548950 w 874715"/>
              <a:gd name="connsiteY65" fmla="*/ 6840738 h 6858001"/>
              <a:gd name="connsiteX66" fmla="*/ 556149 w 874715"/>
              <a:gd name="connsiteY66" fmla="*/ 6858001 h 6858001"/>
              <a:gd name="connsiteX67" fmla="*/ 760427 w 874715"/>
              <a:gd name="connsiteY67" fmla="*/ 6858001 h 6858001"/>
              <a:gd name="connsiteX68" fmla="*/ 763269 w 874715"/>
              <a:gd name="connsiteY68" fmla="*/ 6846819 h 6858001"/>
              <a:gd name="connsiteX69" fmla="*/ 784795 w 874715"/>
              <a:gd name="connsiteY69" fmla="*/ 6678324 h 6858001"/>
              <a:gd name="connsiteX70" fmla="*/ 805560 w 874715"/>
              <a:gd name="connsiteY70" fmla="*/ 6504338 h 6858001"/>
              <a:gd name="connsiteX71" fmla="*/ 812418 w 874715"/>
              <a:gd name="connsiteY71" fmla="*/ 6408814 h 6858001"/>
              <a:gd name="connsiteX72" fmla="*/ 823279 w 874715"/>
              <a:gd name="connsiteY72" fmla="*/ 6325450 h 6858001"/>
              <a:gd name="connsiteX73" fmla="*/ 830137 w 874715"/>
              <a:gd name="connsiteY73" fmla="*/ 6252873 h 6858001"/>
              <a:gd name="connsiteX74" fmla="*/ 844043 w 874715"/>
              <a:gd name="connsiteY74" fmla="*/ 6137341 h 6858001"/>
              <a:gd name="connsiteX75" fmla="*/ 847663 w 874715"/>
              <a:gd name="connsiteY75" fmla="*/ 6089284 h 6858001"/>
              <a:gd name="connsiteX76" fmla="*/ 847471 w 874715"/>
              <a:gd name="connsiteY76" fmla="*/ 5975908 h 6858001"/>
              <a:gd name="connsiteX77" fmla="*/ 845567 w 874715"/>
              <a:gd name="connsiteY77" fmla="*/ 5936481 h 6858001"/>
              <a:gd name="connsiteX78" fmla="*/ 821945 w 874715"/>
              <a:gd name="connsiteY78" fmla="*/ 5860571 h 6858001"/>
              <a:gd name="connsiteX79" fmla="*/ 820231 w 874715"/>
              <a:gd name="connsiteY79" fmla="*/ 5851549 h 6858001"/>
              <a:gd name="connsiteX80" fmla="*/ 810894 w 874715"/>
              <a:gd name="connsiteY80" fmla="*/ 5801726 h 6858001"/>
              <a:gd name="connsiteX81" fmla="*/ 807846 w 874715"/>
              <a:gd name="connsiteY81" fmla="*/ 5774460 h 6858001"/>
              <a:gd name="connsiteX82" fmla="*/ 788415 w 874715"/>
              <a:gd name="connsiteY82" fmla="*/ 5670892 h 6858001"/>
              <a:gd name="connsiteX83" fmla="*/ 779271 w 874715"/>
              <a:gd name="connsiteY83" fmla="*/ 5611265 h 6858001"/>
              <a:gd name="connsiteX84" fmla="*/ 780605 w 874715"/>
              <a:gd name="connsiteY84" fmla="*/ 5563010 h 6858001"/>
              <a:gd name="connsiteX85" fmla="*/ 782319 w 874715"/>
              <a:gd name="connsiteY85" fmla="*/ 5478272 h 6858001"/>
              <a:gd name="connsiteX86" fmla="*/ 786701 w 874715"/>
              <a:gd name="connsiteY86" fmla="*/ 5451203 h 6858001"/>
              <a:gd name="connsiteX87" fmla="*/ 774127 w 874715"/>
              <a:gd name="connsiteY87" fmla="*/ 5328805 h 6858001"/>
              <a:gd name="connsiteX88" fmla="*/ 773175 w 874715"/>
              <a:gd name="connsiteY88" fmla="*/ 5258975 h 6858001"/>
              <a:gd name="connsiteX89" fmla="*/ 757552 w 874715"/>
              <a:gd name="connsiteY89" fmla="*/ 5180319 h 6858001"/>
              <a:gd name="connsiteX90" fmla="*/ 758314 w 874715"/>
              <a:gd name="connsiteY90" fmla="*/ 5157370 h 6858001"/>
              <a:gd name="connsiteX91" fmla="*/ 759649 w 874715"/>
              <a:gd name="connsiteY91" fmla="*/ 5131673 h 6858001"/>
              <a:gd name="connsiteX92" fmla="*/ 760793 w 874715"/>
              <a:gd name="connsiteY92" fmla="*/ 5052820 h 6858001"/>
              <a:gd name="connsiteX93" fmla="*/ 766507 w 874715"/>
              <a:gd name="connsiteY93" fmla="*/ 5004959 h 6858001"/>
              <a:gd name="connsiteX94" fmla="*/ 763079 w 874715"/>
              <a:gd name="connsiteY94" fmla="*/ 4913751 h 6858001"/>
              <a:gd name="connsiteX95" fmla="*/ 768031 w 874715"/>
              <a:gd name="connsiteY95" fmla="*/ 4880011 h 6858001"/>
              <a:gd name="connsiteX96" fmla="*/ 768603 w 874715"/>
              <a:gd name="connsiteY96" fmla="*/ 4794687 h 6858001"/>
              <a:gd name="connsiteX97" fmla="*/ 765745 w 874715"/>
              <a:gd name="connsiteY97" fmla="*/ 4718187 h 6858001"/>
              <a:gd name="connsiteX98" fmla="*/ 767269 w 874715"/>
              <a:gd name="connsiteY98" fmla="*/ 4644434 h 6858001"/>
              <a:gd name="connsiteX99" fmla="*/ 773555 w 874715"/>
              <a:gd name="connsiteY99" fmla="*/ 4591670 h 6858001"/>
              <a:gd name="connsiteX100" fmla="*/ 777365 w 874715"/>
              <a:gd name="connsiteY100" fmla="*/ 4534394 h 6858001"/>
              <a:gd name="connsiteX101" fmla="*/ 800036 w 874715"/>
              <a:gd name="connsiteY101" fmla="*/ 4376493 h 6858001"/>
              <a:gd name="connsiteX102" fmla="*/ 794512 w 874715"/>
              <a:gd name="connsiteY102" fmla="*/ 4347267 h 6858001"/>
              <a:gd name="connsiteX103" fmla="*/ 789368 w 874715"/>
              <a:gd name="connsiteY103" fmla="*/ 4181322 h 6858001"/>
              <a:gd name="connsiteX104" fmla="*/ 789750 w 874715"/>
              <a:gd name="connsiteY104" fmla="*/ 4145230 h 6858001"/>
              <a:gd name="connsiteX105" fmla="*/ 767269 w 874715"/>
              <a:gd name="connsiteY105" fmla="*/ 4048330 h 6858001"/>
              <a:gd name="connsiteX106" fmla="*/ 802894 w 874715"/>
              <a:gd name="connsiteY106" fmla="*/ 3898864 h 6858001"/>
              <a:gd name="connsiteX107" fmla="*/ 847471 w 874715"/>
              <a:gd name="connsiteY107" fmla="*/ 3759007 h 6858001"/>
              <a:gd name="connsiteX108" fmla="*/ 848163 w 874715"/>
              <a:gd name="connsiteY108" fmla="*/ 3756136 h 6858001"/>
              <a:gd name="connsiteX109" fmla="*/ 819543 w 874715"/>
              <a:gd name="connsiteY109" fmla="*/ 3748731 h 6858001"/>
              <a:gd name="connsiteX110" fmla="*/ 819313 w 874715"/>
              <a:gd name="connsiteY110" fmla="*/ 3748682 h 6858001"/>
              <a:gd name="connsiteX111" fmla="*/ 819544 w 874715"/>
              <a:gd name="connsiteY111" fmla="*/ 3748730 h 6858001"/>
              <a:gd name="connsiteX112" fmla="*/ 848164 w 874715"/>
              <a:gd name="connsiteY112" fmla="*/ 3756135 h 6858001"/>
              <a:gd name="connsiteX113" fmla="*/ 849545 w 874715"/>
              <a:gd name="connsiteY113" fmla="*/ 3750401 h 6858001"/>
              <a:gd name="connsiteX114" fmla="*/ 853189 w 874715"/>
              <a:gd name="connsiteY114" fmla="*/ 3741353 h 6858001"/>
              <a:gd name="connsiteX115" fmla="*/ 862905 w 874715"/>
              <a:gd name="connsiteY115" fmla="*/ 3691138 h 6858001"/>
              <a:gd name="connsiteX116" fmla="*/ 866333 w 874715"/>
              <a:gd name="connsiteY116" fmla="*/ 3628959 h 6858001"/>
              <a:gd name="connsiteX117" fmla="*/ 874715 w 874715"/>
              <a:gd name="connsiteY117" fmla="*/ 3550106 h 6858001"/>
              <a:gd name="connsiteX118" fmla="*/ 871487 w 874715"/>
              <a:gd name="connsiteY118" fmla="*/ 3524252 h 6858001"/>
              <a:gd name="connsiteX119" fmla="*/ 871488 w 874715"/>
              <a:gd name="connsiteY119" fmla="*/ 3524252 h 6858001"/>
              <a:gd name="connsiteX120" fmla="*/ 870763 w 874715"/>
              <a:gd name="connsiteY120" fmla="*/ 3518451 h 6858001"/>
              <a:gd name="connsiteX121" fmla="*/ 864238 w 874715"/>
              <a:gd name="connsiteY121" fmla="*/ 3486946 h 6858001"/>
              <a:gd name="connsiteX122" fmla="*/ 848618 w 874715"/>
              <a:gd name="connsiteY122" fmla="*/ 3398677 h 6858001"/>
              <a:gd name="connsiteX123" fmla="*/ 837595 w 874715"/>
              <a:gd name="connsiteY123" fmla="*/ 3365728 h 6858001"/>
              <a:gd name="connsiteX124" fmla="*/ 834829 w 874715"/>
              <a:gd name="connsiteY124" fmla="*/ 3357461 h 6858001"/>
              <a:gd name="connsiteX125" fmla="*/ 513783 w 874715"/>
              <a:gd name="connsiteY125" fmla="*/ 0 h 6858001"/>
              <a:gd name="connsiteX126" fmla="*/ 72334 w 874715"/>
              <a:gd name="connsiteY126" fmla="*/ 0 h 6858001"/>
              <a:gd name="connsiteX127" fmla="*/ 75447 w 874715"/>
              <a:gd name="connsiteY127" fmla="*/ 27991 h 6858001"/>
              <a:gd name="connsiteX128" fmla="*/ 88115 w 874715"/>
              <a:gd name="connsiteY128" fmla="*/ 134133 h 6858001"/>
              <a:gd name="connsiteX129" fmla="*/ 62778 w 874715"/>
              <a:gd name="connsiteY129" fmla="*/ 221224 h 6858001"/>
              <a:gd name="connsiteX130" fmla="*/ 62206 w 874715"/>
              <a:gd name="connsiteY130" fmla="*/ 247312 h 6858001"/>
              <a:gd name="connsiteX131" fmla="*/ 72113 w 874715"/>
              <a:gd name="connsiteY131" fmla="*/ 305764 h 6858001"/>
              <a:gd name="connsiteX132" fmla="*/ 65445 w 874715"/>
              <a:gd name="connsiteY132" fmla="*/ 426397 h 6858001"/>
              <a:gd name="connsiteX133" fmla="*/ 55348 w 874715"/>
              <a:gd name="connsiteY133" fmla="*/ 470924 h 6858001"/>
              <a:gd name="connsiteX134" fmla="*/ 48870 w 874715"/>
              <a:gd name="connsiteY134" fmla="*/ 495638 h 6858001"/>
              <a:gd name="connsiteX135" fmla="*/ 30963 w 874715"/>
              <a:gd name="connsiteY135" fmla="*/ 622548 h 6858001"/>
              <a:gd name="connsiteX136" fmla="*/ 11723 w 874715"/>
              <a:gd name="connsiteY136" fmla="*/ 679040 h 6858001"/>
              <a:gd name="connsiteX137" fmla="*/ 8865 w 874715"/>
              <a:gd name="connsiteY137" fmla="*/ 694341 h 6858001"/>
              <a:gd name="connsiteX138" fmla="*/ 16865 w 874715"/>
              <a:gd name="connsiteY138" fmla="*/ 778095 h 6858001"/>
              <a:gd name="connsiteX139" fmla="*/ 47918 w 874715"/>
              <a:gd name="connsiteY139" fmla="*/ 840866 h 6858001"/>
              <a:gd name="connsiteX140" fmla="*/ 58396 w 874715"/>
              <a:gd name="connsiteY140" fmla="*/ 853028 h 6858001"/>
              <a:gd name="connsiteX141" fmla="*/ 54776 w 874715"/>
              <a:gd name="connsiteY141" fmla="*/ 1027995 h 6858001"/>
              <a:gd name="connsiteX142" fmla="*/ 50394 w 874715"/>
              <a:gd name="connsiteY142" fmla="*/ 1054866 h 6858001"/>
              <a:gd name="connsiteX143" fmla="*/ 68683 w 874715"/>
              <a:gd name="connsiteY143" fmla="*/ 1184720 h 6858001"/>
              <a:gd name="connsiteX144" fmla="*/ 72303 w 874715"/>
              <a:gd name="connsiteY144" fmla="*/ 1222576 h 6858001"/>
              <a:gd name="connsiteX145" fmla="*/ 88687 w 874715"/>
              <a:gd name="connsiteY145" fmla="*/ 1358313 h 6858001"/>
              <a:gd name="connsiteX146" fmla="*/ 73447 w 874715"/>
              <a:gd name="connsiteY146" fmla="*/ 1377535 h 6858001"/>
              <a:gd name="connsiteX147" fmla="*/ 35153 w 874715"/>
              <a:gd name="connsiteY147" fmla="*/ 1432851 h 6858001"/>
              <a:gd name="connsiteX148" fmla="*/ 1244 w 874715"/>
              <a:gd name="connsiteY148" fmla="*/ 1541910 h 6858001"/>
              <a:gd name="connsiteX149" fmla="*/ 3149 w 874715"/>
              <a:gd name="connsiteY149" fmla="*/ 1571529 h 6858001"/>
              <a:gd name="connsiteX150" fmla="*/ 59730 w 874715"/>
              <a:gd name="connsiteY150" fmla="*/ 1646459 h 6858001"/>
              <a:gd name="connsiteX151" fmla="*/ 82399 w 874715"/>
              <a:gd name="connsiteY151" fmla="*/ 1682944 h 6858001"/>
              <a:gd name="connsiteX152" fmla="*/ 124120 w 874715"/>
              <a:gd name="connsiteY152" fmla="*/ 1786511 h 6858001"/>
              <a:gd name="connsiteX153" fmla="*/ 131741 w 874715"/>
              <a:gd name="connsiteY153" fmla="*/ 1795142 h 6858001"/>
              <a:gd name="connsiteX154" fmla="*/ 222232 w 874715"/>
              <a:gd name="connsiteY154" fmla="*/ 1871640 h 6858001"/>
              <a:gd name="connsiteX155" fmla="*/ 237662 w 874715"/>
              <a:gd name="connsiteY155" fmla="*/ 1888901 h 6858001"/>
              <a:gd name="connsiteX156" fmla="*/ 261667 w 874715"/>
              <a:gd name="connsiteY156" fmla="*/ 1909694 h 6858001"/>
              <a:gd name="connsiteX157" fmla="*/ 308150 w 874715"/>
              <a:gd name="connsiteY157" fmla="*/ 1974618 h 6858001"/>
              <a:gd name="connsiteX158" fmla="*/ 323009 w 874715"/>
              <a:gd name="connsiteY158" fmla="*/ 2055042 h 6858001"/>
              <a:gd name="connsiteX159" fmla="*/ 345680 w 874715"/>
              <a:gd name="connsiteY159" fmla="*/ 2152137 h 6858001"/>
              <a:gd name="connsiteX160" fmla="*/ 360920 w 874715"/>
              <a:gd name="connsiteY160" fmla="*/ 2192740 h 6858001"/>
              <a:gd name="connsiteX161" fmla="*/ 389877 w 874715"/>
              <a:gd name="connsiteY161" fmla="*/ 2301603 h 6858001"/>
              <a:gd name="connsiteX162" fmla="*/ 414262 w 874715"/>
              <a:gd name="connsiteY162" fmla="*/ 2379279 h 6858001"/>
              <a:gd name="connsiteX163" fmla="*/ 428551 w 874715"/>
              <a:gd name="connsiteY163" fmla="*/ 2491281 h 6858001"/>
              <a:gd name="connsiteX164" fmla="*/ 429121 w 874715"/>
              <a:gd name="connsiteY164" fmla="*/ 2545615 h 6858001"/>
              <a:gd name="connsiteX165" fmla="*/ 502275 w 874715"/>
              <a:gd name="connsiteY165" fmla="*/ 2645455 h 6858001"/>
              <a:gd name="connsiteX166" fmla="*/ 550665 w 874715"/>
              <a:gd name="connsiteY166" fmla="*/ 2725094 h 6858001"/>
              <a:gd name="connsiteX167" fmla="*/ 527232 w 874715"/>
              <a:gd name="connsiteY167" fmla="*/ 2808850 h 6858001"/>
              <a:gd name="connsiteX168" fmla="*/ 505133 w 874715"/>
              <a:gd name="connsiteY168" fmla="*/ 2831604 h 6858001"/>
              <a:gd name="connsiteX169" fmla="*/ 484178 w 874715"/>
              <a:gd name="connsiteY169" fmla="*/ 2968910 h 6858001"/>
              <a:gd name="connsiteX170" fmla="*/ 483416 w 874715"/>
              <a:gd name="connsiteY170" fmla="*/ 3165061 h 6858001"/>
              <a:gd name="connsiteX171" fmla="*/ 447744 w 874715"/>
              <a:gd name="connsiteY171" fmla="*/ 3326101 h 6858001"/>
              <a:gd name="connsiteX172" fmla="*/ 446756 w 874715"/>
              <a:gd name="connsiteY172" fmla="*/ 3333750 h 6858001"/>
              <a:gd name="connsiteX173" fmla="*/ 834222 w 874715"/>
              <a:gd name="connsiteY173" fmla="*/ 3333750 h 6858001"/>
              <a:gd name="connsiteX174" fmla="*/ 833756 w 874715"/>
              <a:gd name="connsiteY174" fmla="*/ 3315508 h 6858001"/>
              <a:gd name="connsiteX175" fmla="*/ 851283 w 874715"/>
              <a:gd name="connsiteY175" fmla="*/ 3289224 h 6858001"/>
              <a:gd name="connsiteX176" fmla="*/ 866523 w 874715"/>
              <a:gd name="connsiteY176" fmla="*/ 3248621 h 6858001"/>
              <a:gd name="connsiteX177" fmla="*/ 848234 w 874715"/>
              <a:gd name="connsiteY177" fmla="*/ 3203506 h 6858001"/>
              <a:gd name="connsiteX178" fmla="*/ 810325 w 874715"/>
              <a:gd name="connsiteY178" fmla="*/ 3097977 h 6858001"/>
              <a:gd name="connsiteX179" fmla="*/ 808609 w 874715"/>
              <a:gd name="connsiteY179" fmla="*/ 3031285 h 6858001"/>
              <a:gd name="connsiteX180" fmla="*/ 792417 w 874715"/>
              <a:gd name="connsiteY180" fmla="*/ 2886329 h 6858001"/>
              <a:gd name="connsiteX181" fmla="*/ 769366 w 874715"/>
              <a:gd name="connsiteY181" fmla="*/ 2791590 h 6858001"/>
              <a:gd name="connsiteX182" fmla="*/ 743267 w 874715"/>
              <a:gd name="connsiteY182" fmla="*/ 2723527 h 6858001"/>
              <a:gd name="connsiteX183" fmla="*/ 709166 w 874715"/>
              <a:gd name="connsiteY183" fmla="*/ 2626038 h 6858001"/>
              <a:gd name="connsiteX184" fmla="*/ 691449 w 874715"/>
              <a:gd name="connsiteY184" fmla="*/ 2528158 h 6858001"/>
              <a:gd name="connsiteX185" fmla="*/ 669159 w 874715"/>
              <a:gd name="connsiteY185" fmla="*/ 2457348 h 6858001"/>
              <a:gd name="connsiteX186" fmla="*/ 653918 w 874715"/>
              <a:gd name="connsiteY186" fmla="*/ 2370844 h 6858001"/>
              <a:gd name="connsiteX187" fmla="*/ 653348 w 874715"/>
              <a:gd name="connsiteY187" fmla="*/ 2298269 h 6858001"/>
              <a:gd name="connsiteX188" fmla="*/ 656014 w 874715"/>
              <a:gd name="connsiteY188" fmla="*/ 2184501 h 6858001"/>
              <a:gd name="connsiteX189" fmla="*/ 609913 w 874715"/>
              <a:gd name="connsiteY189" fmla="*/ 2045235 h 6858001"/>
              <a:gd name="connsiteX190" fmla="*/ 599624 w 874715"/>
              <a:gd name="connsiteY190" fmla="*/ 1988939 h 6858001"/>
              <a:gd name="connsiteX191" fmla="*/ 594862 w 874715"/>
              <a:gd name="connsiteY191" fmla="*/ 1935977 h 6858001"/>
              <a:gd name="connsiteX192" fmla="*/ 564191 w 874715"/>
              <a:gd name="connsiteY192" fmla="*/ 1823583 h 6858001"/>
              <a:gd name="connsiteX193" fmla="*/ 554093 w 874715"/>
              <a:gd name="connsiteY193" fmla="*/ 1777881 h 6858001"/>
              <a:gd name="connsiteX194" fmla="*/ 554285 w 874715"/>
              <a:gd name="connsiteY194" fmla="*/ 1713934 h 6858001"/>
              <a:gd name="connsiteX195" fmla="*/ 540186 w 874715"/>
              <a:gd name="connsiteY195" fmla="*/ 1597617 h 6858001"/>
              <a:gd name="connsiteX196" fmla="*/ 499037 w 874715"/>
              <a:gd name="connsiteY196" fmla="*/ 1481495 h 6858001"/>
              <a:gd name="connsiteX197" fmla="*/ 503037 w 874715"/>
              <a:gd name="connsiteY197" fmla="*/ 1432262 h 6858001"/>
              <a:gd name="connsiteX198" fmla="*/ 502085 w 874715"/>
              <a:gd name="connsiteY198" fmla="*/ 1414609 h 6858001"/>
              <a:gd name="connsiteX199" fmla="*/ 479414 w 874715"/>
              <a:gd name="connsiteY199" fmla="*/ 1255923 h 6858001"/>
              <a:gd name="connsiteX200" fmla="*/ 476938 w 874715"/>
              <a:gd name="connsiteY200" fmla="*/ 1240034 h 6858001"/>
              <a:gd name="connsiteX201" fmla="*/ 456745 w 874715"/>
              <a:gd name="connsiteY201" fmla="*/ 1165498 h 6858001"/>
              <a:gd name="connsiteX202" fmla="*/ 444171 w 874715"/>
              <a:gd name="connsiteY202" fmla="*/ 977582 h 6858001"/>
              <a:gd name="connsiteX203" fmla="*/ 442647 w 874715"/>
              <a:gd name="connsiteY203" fmla="*/ 966011 h 6858001"/>
              <a:gd name="connsiteX204" fmla="*/ 452743 w 874715"/>
              <a:gd name="connsiteY204" fmla="*/ 903045 h 6858001"/>
              <a:gd name="connsiteX205" fmla="*/ 467032 w 874715"/>
              <a:gd name="connsiteY205" fmla="*/ 871859 h 6858001"/>
              <a:gd name="connsiteX206" fmla="*/ 481892 w 874715"/>
              <a:gd name="connsiteY206" fmla="*/ 823213 h 6858001"/>
              <a:gd name="connsiteX207" fmla="*/ 487416 w 874715"/>
              <a:gd name="connsiteY207" fmla="*/ 773781 h 6858001"/>
              <a:gd name="connsiteX208" fmla="*/ 464936 w 874715"/>
              <a:gd name="connsiteY208" fmla="*/ 690809 h 6858001"/>
              <a:gd name="connsiteX209" fmla="*/ 462650 w 874715"/>
              <a:gd name="connsiteY209" fmla="*/ 660603 h 6858001"/>
              <a:gd name="connsiteX210" fmla="*/ 451791 w 874715"/>
              <a:gd name="connsiteY210" fmla="*/ 593322 h 6858001"/>
              <a:gd name="connsiteX211" fmla="*/ 452553 w 874715"/>
              <a:gd name="connsiteY211" fmla="*/ 534478 h 6858001"/>
              <a:gd name="connsiteX212" fmla="*/ 469890 w 874715"/>
              <a:gd name="connsiteY212" fmla="*/ 487205 h 6858001"/>
              <a:gd name="connsiteX213" fmla="*/ 473318 w 874715"/>
              <a:gd name="connsiteY213" fmla="*/ 418552 h 6858001"/>
              <a:gd name="connsiteX214" fmla="*/ 460746 w 874715"/>
              <a:gd name="connsiteY214" fmla="*/ 374220 h 6858001"/>
              <a:gd name="connsiteX215" fmla="*/ 459032 w 874715"/>
              <a:gd name="connsiteY215" fmla="*/ 365198 h 6858001"/>
              <a:gd name="connsiteX216" fmla="*/ 458267 w 874715"/>
              <a:gd name="connsiteY216" fmla="*/ 249272 h 6858001"/>
              <a:gd name="connsiteX217" fmla="*/ 496179 w 874715"/>
              <a:gd name="connsiteY217" fmla="*/ 104514 h 6858001"/>
              <a:gd name="connsiteX218" fmla="*/ 504181 w 874715"/>
              <a:gd name="connsiteY218" fmla="*/ 80583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</a:cxnLst>
            <a:rect l="l" t="t" r="r" b="b"/>
            <a:pathLst>
              <a:path w="874715" h="6858001">
                <a:moveTo>
                  <a:pt x="669467" y="3720275"/>
                </a:moveTo>
                <a:lnTo>
                  <a:pt x="710453" y="3726292"/>
                </a:lnTo>
                <a:lnTo>
                  <a:pt x="710455" y="3726292"/>
                </a:lnTo>
                <a:lnTo>
                  <a:pt x="669465" y="3720275"/>
                </a:lnTo>
                <a:close/>
                <a:moveTo>
                  <a:pt x="834223" y="3333751"/>
                </a:moveTo>
                <a:lnTo>
                  <a:pt x="446757" y="3333751"/>
                </a:lnTo>
                <a:lnTo>
                  <a:pt x="441229" y="3376550"/>
                </a:lnTo>
                <a:lnTo>
                  <a:pt x="437178" y="3407910"/>
                </a:lnTo>
                <a:cubicBezTo>
                  <a:pt x="435005" y="3435408"/>
                  <a:pt x="434362" y="3463164"/>
                  <a:pt x="435790" y="3491262"/>
                </a:cubicBezTo>
                <a:cubicBezTo>
                  <a:pt x="436266" y="3500578"/>
                  <a:pt x="433599" y="3510777"/>
                  <a:pt x="429384" y="3520658"/>
                </a:cubicBezTo>
                <a:lnTo>
                  <a:pt x="427332" y="3524252"/>
                </a:lnTo>
                <a:lnTo>
                  <a:pt x="427331" y="3524252"/>
                </a:lnTo>
                <a:lnTo>
                  <a:pt x="413690" y="3548145"/>
                </a:lnTo>
                <a:cubicBezTo>
                  <a:pt x="391973" y="3578940"/>
                  <a:pt x="390257" y="3577567"/>
                  <a:pt x="408166" y="3612089"/>
                </a:cubicBezTo>
                <a:cubicBezTo>
                  <a:pt x="412548" y="3620328"/>
                  <a:pt x="415214" y="3630528"/>
                  <a:pt x="421692" y="3636610"/>
                </a:cubicBezTo>
                <a:cubicBezTo>
                  <a:pt x="438171" y="3652106"/>
                  <a:pt x="444409" y="3669416"/>
                  <a:pt x="445933" y="3687609"/>
                </a:cubicBezTo>
                <a:lnTo>
                  <a:pt x="443241" y="3725049"/>
                </a:lnTo>
                <a:lnTo>
                  <a:pt x="455589" y="3723372"/>
                </a:lnTo>
                <a:cubicBezTo>
                  <a:pt x="485111" y="3719138"/>
                  <a:pt x="514678" y="3715144"/>
                  <a:pt x="544787" y="3712739"/>
                </a:cubicBezTo>
                <a:lnTo>
                  <a:pt x="544802" y="3712740"/>
                </a:lnTo>
                <a:lnTo>
                  <a:pt x="544786" y="3712740"/>
                </a:lnTo>
                <a:cubicBezTo>
                  <a:pt x="514677" y="3715145"/>
                  <a:pt x="485110" y="3719139"/>
                  <a:pt x="455588" y="3723373"/>
                </a:cubicBezTo>
                <a:lnTo>
                  <a:pt x="443240" y="3725050"/>
                </a:lnTo>
                <a:lnTo>
                  <a:pt x="441884" y="3743904"/>
                </a:lnTo>
                <a:cubicBezTo>
                  <a:pt x="440932" y="3750574"/>
                  <a:pt x="439598" y="3758615"/>
                  <a:pt x="442266" y="3764306"/>
                </a:cubicBezTo>
                <a:cubicBezTo>
                  <a:pt x="454266" y="3790000"/>
                  <a:pt x="450076" y="3811773"/>
                  <a:pt x="433692" y="3834135"/>
                </a:cubicBezTo>
                <a:cubicBezTo>
                  <a:pt x="419595" y="3853553"/>
                  <a:pt x="411213" y="3875915"/>
                  <a:pt x="428740" y="3898864"/>
                </a:cubicBezTo>
                <a:cubicBezTo>
                  <a:pt x="467603" y="3949864"/>
                  <a:pt x="469507" y="4004392"/>
                  <a:pt x="444932" y="4062061"/>
                </a:cubicBezTo>
                <a:cubicBezTo>
                  <a:pt x="427405" y="4103253"/>
                  <a:pt x="423405" y="4143856"/>
                  <a:pt x="441122" y="4187207"/>
                </a:cubicBezTo>
                <a:cubicBezTo>
                  <a:pt x="447980" y="4203880"/>
                  <a:pt x="443408" y="4225456"/>
                  <a:pt x="444932" y="4244874"/>
                </a:cubicBezTo>
                <a:cubicBezTo>
                  <a:pt x="445694" y="4255860"/>
                  <a:pt x="445884" y="4268022"/>
                  <a:pt x="450648" y="4277434"/>
                </a:cubicBezTo>
                <a:cubicBezTo>
                  <a:pt x="462841" y="4302544"/>
                  <a:pt x="478461" y="4325885"/>
                  <a:pt x="490464" y="4351188"/>
                </a:cubicBezTo>
                <a:cubicBezTo>
                  <a:pt x="496178" y="4363350"/>
                  <a:pt x="499226" y="4377865"/>
                  <a:pt x="499418" y="4391596"/>
                </a:cubicBezTo>
                <a:cubicBezTo>
                  <a:pt x="500370" y="4432199"/>
                  <a:pt x="500370" y="4472804"/>
                  <a:pt x="498656" y="4513209"/>
                </a:cubicBezTo>
                <a:cubicBezTo>
                  <a:pt x="495988" y="4579901"/>
                  <a:pt x="495416" y="4647572"/>
                  <a:pt x="438646" y="4695629"/>
                </a:cubicBezTo>
                <a:cubicBezTo>
                  <a:pt x="434074" y="4699554"/>
                  <a:pt x="431406" y="4707987"/>
                  <a:pt x="430644" y="4714658"/>
                </a:cubicBezTo>
                <a:cubicBezTo>
                  <a:pt x="427025" y="4745453"/>
                  <a:pt x="426643" y="4777033"/>
                  <a:pt x="420737" y="4807436"/>
                </a:cubicBezTo>
                <a:cubicBezTo>
                  <a:pt x="415975" y="4831758"/>
                  <a:pt x="417499" y="4851963"/>
                  <a:pt x="434264" y="4870400"/>
                </a:cubicBezTo>
                <a:cubicBezTo>
                  <a:pt x="456362" y="4894527"/>
                  <a:pt x="469317" y="4923950"/>
                  <a:pt x="462269" y="4956119"/>
                </a:cubicBezTo>
                <a:cubicBezTo>
                  <a:pt x="455410" y="4988286"/>
                  <a:pt x="470269" y="5009470"/>
                  <a:pt x="485701" y="5033207"/>
                </a:cubicBezTo>
                <a:cubicBezTo>
                  <a:pt x="496940" y="5050467"/>
                  <a:pt x="511038" y="5070083"/>
                  <a:pt x="512180" y="5089305"/>
                </a:cubicBezTo>
                <a:cubicBezTo>
                  <a:pt x="514656" y="5132851"/>
                  <a:pt x="553902" y="5170316"/>
                  <a:pt x="531613" y="5217589"/>
                </a:cubicBezTo>
                <a:cubicBezTo>
                  <a:pt x="530089" y="5220727"/>
                  <a:pt x="533899" y="5226415"/>
                  <a:pt x="534851" y="5230926"/>
                </a:cubicBezTo>
                <a:cubicBezTo>
                  <a:pt x="542091" y="5267019"/>
                  <a:pt x="535041" y="5300953"/>
                  <a:pt x="511228" y="5327433"/>
                </a:cubicBezTo>
                <a:cubicBezTo>
                  <a:pt x="480175" y="5362152"/>
                  <a:pt x="477127" y="5400597"/>
                  <a:pt x="487225" y="5443357"/>
                </a:cubicBezTo>
                <a:cubicBezTo>
                  <a:pt x="490464" y="5457089"/>
                  <a:pt x="492750" y="5470820"/>
                  <a:pt x="495416" y="5484746"/>
                </a:cubicBezTo>
                <a:cubicBezTo>
                  <a:pt x="499226" y="5503576"/>
                  <a:pt x="503228" y="5522604"/>
                  <a:pt x="507038" y="5541432"/>
                </a:cubicBezTo>
                <a:cubicBezTo>
                  <a:pt x="510848" y="5559676"/>
                  <a:pt x="517324" y="5579880"/>
                  <a:pt x="500942" y="5594001"/>
                </a:cubicBezTo>
                <a:cubicBezTo>
                  <a:pt x="486843" y="5606164"/>
                  <a:pt x="488177" y="5614794"/>
                  <a:pt x="500370" y="5625974"/>
                </a:cubicBezTo>
                <a:cubicBezTo>
                  <a:pt x="543043" y="5664813"/>
                  <a:pt x="569714" y="5711889"/>
                  <a:pt x="571618" y="5771911"/>
                </a:cubicBezTo>
                <a:cubicBezTo>
                  <a:pt x="572000" y="5784268"/>
                  <a:pt x="574666" y="5796822"/>
                  <a:pt x="577524" y="5808982"/>
                </a:cubicBezTo>
                <a:cubicBezTo>
                  <a:pt x="579239" y="5816437"/>
                  <a:pt x="581145" y="5825462"/>
                  <a:pt x="586289" y="5829971"/>
                </a:cubicBezTo>
                <a:cubicBezTo>
                  <a:pt x="625532" y="5865083"/>
                  <a:pt x="652775" y="5908825"/>
                  <a:pt x="674684" y="5956490"/>
                </a:cubicBezTo>
                <a:cubicBezTo>
                  <a:pt x="682494" y="5973553"/>
                  <a:pt x="690304" y="5991797"/>
                  <a:pt x="692590" y="6010235"/>
                </a:cubicBezTo>
                <a:cubicBezTo>
                  <a:pt x="694876" y="6029456"/>
                  <a:pt x="691066" y="6049660"/>
                  <a:pt x="688970" y="6069276"/>
                </a:cubicBezTo>
                <a:cubicBezTo>
                  <a:pt x="687828" y="6080849"/>
                  <a:pt x="688018" y="6094187"/>
                  <a:pt x="682494" y="6103407"/>
                </a:cubicBezTo>
                <a:cubicBezTo>
                  <a:pt x="665157" y="6132633"/>
                  <a:pt x="646489" y="6160879"/>
                  <a:pt x="626294" y="6188144"/>
                </a:cubicBezTo>
                <a:cubicBezTo>
                  <a:pt x="608958" y="6211486"/>
                  <a:pt x="606481" y="6216194"/>
                  <a:pt x="628200" y="6236396"/>
                </a:cubicBezTo>
                <a:cubicBezTo>
                  <a:pt x="650489" y="6257190"/>
                  <a:pt x="662109" y="6283082"/>
                  <a:pt x="666871" y="6311718"/>
                </a:cubicBezTo>
                <a:cubicBezTo>
                  <a:pt x="674302" y="6357030"/>
                  <a:pt x="680588" y="6402732"/>
                  <a:pt x="684208" y="6448435"/>
                </a:cubicBezTo>
                <a:cubicBezTo>
                  <a:pt x="687446" y="6489823"/>
                  <a:pt x="669920" y="6509634"/>
                  <a:pt x="630104" y="6517873"/>
                </a:cubicBezTo>
                <a:cubicBezTo>
                  <a:pt x="608005" y="6522581"/>
                  <a:pt x="584001" y="6528663"/>
                  <a:pt x="578096" y="6553767"/>
                </a:cubicBezTo>
                <a:cubicBezTo>
                  <a:pt x="568570" y="6594765"/>
                  <a:pt x="564380" y="6637329"/>
                  <a:pt x="517706" y="6657533"/>
                </a:cubicBezTo>
                <a:cubicBezTo>
                  <a:pt x="527993" y="6668713"/>
                  <a:pt x="534089" y="6675579"/>
                  <a:pt x="540185" y="6682250"/>
                </a:cubicBezTo>
                <a:cubicBezTo>
                  <a:pt x="557140" y="6700686"/>
                  <a:pt x="564380" y="6738934"/>
                  <a:pt x="549712" y="6758356"/>
                </a:cubicBezTo>
                <a:cubicBezTo>
                  <a:pt x="528375" y="6786993"/>
                  <a:pt x="532375" y="6813278"/>
                  <a:pt x="548950" y="6840738"/>
                </a:cubicBezTo>
                <a:lnTo>
                  <a:pt x="556149" y="6858001"/>
                </a:lnTo>
                <a:lnTo>
                  <a:pt x="760427" y="6858001"/>
                </a:lnTo>
                <a:lnTo>
                  <a:pt x="763269" y="6846819"/>
                </a:lnTo>
                <a:cubicBezTo>
                  <a:pt x="771841" y="6790916"/>
                  <a:pt x="777937" y="6734620"/>
                  <a:pt x="784795" y="6678324"/>
                </a:cubicBezTo>
                <a:cubicBezTo>
                  <a:pt x="791844" y="6620265"/>
                  <a:pt x="799274" y="6562401"/>
                  <a:pt x="805560" y="6504338"/>
                </a:cubicBezTo>
                <a:cubicBezTo>
                  <a:pt x="808800" y="6472562"/>
                  <a:pt x="809370" y="6440589"/>
                  <a:pt x="812418" y="6408814"/>
                </a:cubicBezTo>
                <a:cubicBezTo>
                  <a:pt x="815086" y="6380959"/>
                  <a:pt x="820039" y="6353302"/>
                  <a:pt x="823279" y="6325450"/>
                </a:cubicBezTo>
                <a:cubicBezTo>
                  <a:pt x="825945" y="6301323"/>
                  <a:pt x="827469" y="6277000"/>
                  <a:pt x="830137" y="6252873"/>
                </a:cubicBezTo>
                <a:cubicBezTo>
                  <a:pt x="834517" y="6214231"/>
                  <a:pt x="839471" y="6175786"/>
                  <a:pt x="844043" y="6137341"/>
                </a:cubicBezTo>
                <a:cubicBezTo>
                  <a:pt x="845757" y="6121257"/>
                  <a:pt x="850520" y="6104387"/>
                  <a:pt x="847663" y="6089284"/>
                </a:cubicBezTo>
                <a:cubicBezTo>
                  <a:pt x="840423" y="6051230"/>
                  <a:pt x="842519" y="6013764"/>
                  <a:pt x="847471" y="5975908"/>
                </a:cubicBezTo>
                <a:cubicBezTo>
                  <a:pt x="849188" y="5962962"/>
                  <a:pt x="848806" y="5949036"/>
                  <a:pt x="845567" y="5936481"/>
                </a:cubicBezTo>
                <a:cubicBezTo>
                  <a:pt x="839089" y="5910785"/>
                  <a:pt x="829945" y="5885876"/>
                  <a:pt x="821945" y="5860571"/>
                </a:cubicBezTo>
                <a:cubicBezTo>
                  <a:pt x="820993" y="5857824"/>
                  <a:pt x="820801" y="5854490"/>
                  <a:pt x="820231" y="5851549"/>
                </a:cubicBezTo>
                <a:cubicBezTo>
                  <a:pt x="816990" y="5834874"/>
                  <a:pt x="813752" y="5818399"/>
                  <a:pt x="810894" y="5801726"/>
                </a:cubicBezTo>
                <a:cubicBezTo>
                  <a:pt x="809370" y="5792704"/>
                  <a:pt x="809180" y="5783484"/>
                  <a:pt x="807846" y="5774460"/>
                </a:cubicBezTo>
                <a:cubicBezTo>
                  <a:pt x="802512" y="5739546"/>
                  <a:pt x="811466" y="5701101"/>
                  <a:pt x="788415" y="5670892"/>
                </a:cubicBezTo>
                <a:cubicBezTo>
                  <a:pt x="773555" y="5651277"/>
                  <a:pt x="776985" y="5632250"/>
                  <a:pt x="779271" y="5611265"/>
                </a:cubicBezTo>
                <a:cubicBezTo>
                  <a:pt x="780985" y="5595374"/>
                  <a:pt x="780413" y="5579094"/>
                  <a:pt x="780605" y="5563010"/>
                </a:cubicBezTo>
                <a:cubicBezTo>
                  <a:pt x="781175" y="5534764"/>
                  <a:pt x="781367" y="5506518"/>
                  <a:pt x="782319" y="5478272"/>
                </a:cubicBezTo>
                <a:cubicBezTo>
                  <a:pt x="782699" y="5469249"/>
                  <a:pt x="787463" y="5460031"/>
                  <a:pt x="786701" y="5451203"/>
                </a:cubicBezTo>
                <a:cubicBezTo>
                  <a:pt x="783081" y="5410403"/>
                  <a:pt x="777365" y="5369604"/>
                  <a:pt x="774127" y="5328805"/>
                </a:cubicBezTo>
                <a:cubicBezTo>
                  <a:pt x="772223" y="5305660"/>
                  <a:pt x="775841" y="5281924"/>
                  <a:pt x="773175" y="5258975"/>
                </a:cubicBezTo>
                <a:cubicBezTo>
                  <a:pt x="770127" y="5232496"/>
                  <a:pt x="762317" y="5206604"/>
                  <a:pt x="757552" y="5180319"/>
                </a:cubicBezTo>
                <a:cubicBezTo>
                  <a:pt x="756220" y="5173061"/>
                  <a:pt x="757934" y="5165020"/>
                  <a:pt x="758314" y="5157370"/>
                </a:cubicBezTo>
                <a:cubicBezTo>
                  <a:pt x="758697" y="5148739"/>
                  <a:pt x="759459" y="5140304"/>
                  <a:pt x="759649" y="5131673"/>
                </a:cubicBezTo>
                <a:cubicBezTo>
                  <a:pt x="760031" y="5105388"/>
                  <a:pt x="759459" y="5079104"/>
                  <a:pt x="760793" y="5052820"/>
                </a:cubicBezTo>
                <a:cubicBezTo>
                  <a:pt x="761555" y="5036736"/>
                  <a:pt x="769365" y="5019868"/>
                  <a:pt x="766507" y="5004959"/>
                </a:cubicBezTo>
                <a:cubicBezTo>
                  <a:pt x="760983" y="4974557"/>
                  <a:pt x="773365" y="4944153"/>
                  <a:pt x="763079" y="4913751"/>
                </a:cubicBezTo>
                <a:cubicBezTo>
                  <a:pt x="760031" y="4904334"/>
                  <a:pt x="767651" y="4891388"/>
                  <a:pt x="768031" y="4880011"/>
                </a:cubicBezTo>
                <a:cubicBezTo>
                  <a:pt x="768983" y="4851570"/>
                  <a:pt x="768793" y="4823128"/>
                  <a:pt x="768603" y="4794687"/>
                </a:cubicBezTo>
                <a:cubicBezTo>
                  <a:pt x="768413" y="4769186"/>
                  <a:pt x="771079" y="4742705"/>
                  <a:pt x="765745" y="4718187"/>
                </a:cubicBezTo>
                <a:cubicBezTo>
                  <a:pt x="760031" y="4692491"/>
                  <a:pt x="760793" y="4669346"/>
                  <a:pt x="767269" y="4644434"/>
                </a:cubicBezTo>
                <a:cubicBezTo>
                  <a:pt x="771651" y="4627369"/>
                  <a:pt x="772223" y="4609322"/>
                  <a:pt x="773555" y="4591670"/>
                </a:cubicBezTo>
                <a:cubicBezTo>
                  <a:pt x="775079" y="4572644"/>
                  <a:pt x="771079" y="4551655"/>
                  <a:pt x="777365" y="4534394"/>
                </a:cubicBezTo>
                <a:cubicBezTo>
                  <a:pt x="796036" y="4483001"/>
                  <a:pt x="800036" y="4430237"/>
                  <a:pt x="800036" y="4376493"/>
                </a:cubicBezTo>
                <a:cubicBezTo>
                  <a:pt x="800036" y="4366684"/>
                  <a:pt x="797370" y="4356680"/>
                  <a:pt x="794512" y="4347267"/>
                </a:cubicBezTo>
                <a:cubicBezTo>
                  <a:pt x="777365" y="4292342"/>
                  <a:pt x="778889" y="4237224"/>
                  <a:pt x="789368" y="4181322"/>
                </a:cubicBezTo>
                <a:cubicBezTo>
                  <a:pt x="791654" y="4169748"/>
                  <a:pt x="792036" y="4156803"/>
                  <a:pt x="789750" y="4145230"/>
                </a:cubicBezTo>
                <a:cubicBezTo>
                  <a:pt x="783081" y="4112668"/>
                  <a:pt x="772031" y="4081088"/>
                  <a:pt x="767269" y="4048330"/>
                </a:cubicBezTo>
                <a:cubicBezTo>
                  <a:pt x="759459" y="3994194"/>
                  <a:pt x="785747" y="3947314"/>
                  <a:pt x="802894" y="3898864"/>
                </a:cubicBezTo>
                <a:cubicBezTo>
                  <a:pt x="819087" y="3852768"/>
                  <a:pt x="855664" y="3813538"/>
                  <a:pt x="847471" y="3759007"/>
                </a:cubicBezTo>
                <a:lnTo>
                  <a:pt x="848163" y="3756136"/>
                </a:lnTo>
                <a:lnTo>
                  <a:pt x="819543" y="3748731"/>
                </a:lnTo>
                <a:lnTo>
                  <a:pt x="819313" y="3748682"/>
                </a:lnTo>
                <a:lnTo>
                  <a:pt x="819544" y="3748730"/>
                </a:lnTo>
                <a:lnTo>
                  <a:pt x="848164" y="3756135"/>
                </a:lnTo>
                <a:lnTo>
                  <a:pt x="849545" y="3750401"/>
                </a:lnTo>
                <a:cubicBezTo>
                  <a:pt x="850902" y="3747434"/>
                  <a:pt x="852522" y="3744394"/>
                  <a:pt x="853189" y="3741353"/>
                </a:cubicBezTo>
                <a:cubicBezTo>
                  <a:pt x="856809" y="3724680"/>
                  <a:pt x="861189" y="3708009"/>
                  <a:pt x="862905" y="3691138"/>
                </a:cubicBezTo>
                <a:cubicBezTo>
                  <a:pt x="865191" y="3670544"/>
                  <a:pt x="864429" y="3649555"/>
                  <a:pt x="866333" y="3628959"/>
                </a:cubicBezTo>
                <a:cubicBezTo>
                  <a:pt x="868619" y="3602478"/>
                  <a:pt x="874715" y="3576391"/>
                  <a:pt x="874715" y="3550106"/>
                </a:cubicBezTo>
                <a:lnTo>
                  <a:pt x="871487" y="3524252"/>
                </a:lnTo>
                <a:lnTo>
                  <a:pt x="871488" y="3524252"/>
                </a:lnTo>
                <a:lnTo>
                  <a:pt x="870763" y="3518451"/>
                </a:lnTo>
                <a:cubicBezTo>
                  <a:pt x="868573" y="3507933"/>
                  <a:pt x="865953" y="3497439"/>
                  <a:pt x="864238" y="3486946"/>
                </a:cubicBezTo>
                <a:cubicBezTo>
                  <a:pt x="859476" y="3457327"/>
                  <a:pt x="860810" y="3424765"/>
                  <a:pt x="848618" y="3398677"/>
                </a:cubicBezTo>
                <a:lnTo>
                  <a:pt x="837595" y="3365728"/>
                </a:lnTo>
                <a:lnTo>
                  <a:pt x="834829" y="3357461"/>
                </a:lnTo>
                <a:close/>
                <a:moveTo>
                  <a:pt x="513783" y="0"/>
                </a:moveTo>
                <a:lnTo>
                  <a:pt x="72334" y="0"/>
                </a:lnTo>
                <a:lnTo>
                  <a:pt x="75447" y="27991"/>
                </a:lnTo>
                <a:cubicBezTo>
                  <a:pt x="80828" y="63323"/>
                  <a:pt x="87734" y="98434"/>
                  <a:pt x="88115" y="134133"/>
                </a:cubicBezTo>
                <a:cubicBezTo>
                  <a:pt x="88495" y="166498"/>
                  <a:pt x="94591" y="198471"/>
                  <a:pt x="62778" y="221224"/>
                </a:cubicBezTo>
                <a:cubicBezTo>
                  <a:pt x="58586" y="224165"/>
                  <a:pt x="60872" y="238486"/>
                  <a:pt x="62206" y="247312"/>
                </a:cubicBezTo>
                <a:cubicBezTo>
                  <a:pt x="65065" y="266927"/>
                  <a:pt x="72303" y="286346"/>
                  <a:pt x="72113" y="305764"/>
                </a:cubicBezTo>
                <a:cubicBezTo>
                  <a:pt x="71923" y="345976"/>
                  <a:pt x="68875" y="386383"/>
                  <a:pt x="65445" y="426397"/>
                </a:cubicBezTo>
                <a:cubicBezTo>
                  <a:pt x="64111" y="441500"/>
                  <a:pt x="58968" y="456017"/>
                  <a:pt x="55348" y="470924"/>
                </a:cubicBezTo>
                <a:cubicBezTo>
                  <a:pt x="53252" y="479162"/>
                  <a:pt x="47728" y="487990"/>
                  <a:pt x="48870" y="495638"/>
                </a:cubicBezTo>
                <a:cubicBezTo>
                  <a:pt x="55538" y="539970"/>
                  <a:pt x="39156" y="580573"/>
                  <a:pt x="30963" y="622548"/>
                </a:cubicBezTo>
                <a:cubicBezTo>
                  <a:pt x="27153" y="641968"/>
                  <a:pt x="18009" y="660210"/>
                  <a:pt x="11723" y="679040"/>
                </a:cubicBezTo>
                <a:cubicBezTo>
                  <a:pt x="10007" y="683943"/>
                  <a:pt x="8483" y="689436"/>
                  <a:pt x="8865" y="694341"/>
                </a:cubicBezTo>
                <a:cubicBezTo>
                  <a:pt x="11151" y="722389"/>
                  <a:pt x="14389" y="750244"/>
                  <a:pt x="16865" y="778095"/>
                </a:cubicBezTo>
                <a:cubicBezTo>
                  <a:pt x="19151" y="803401"/>
                  <a:pt x="19913" y="828900"/>
                  <a:pt x="47918" y="840866"/>
                </a:cubicBezTo>
                <a:cubicBezTo>
                  <a:pt x="52300" y="842633"/>
                  <a:pt x="55538" y="848516"/>
                  <a:pt x="58396" y="853028"/>
                </a:cubicBezTo>
                <a:cubicBezTo>
                  <a:pt x="102404" y="922662"/>
                  <a:pt x="101260" y="959929"/>
                  <a:pt x="54776" y="1027995"/>
                </a:cubicBezTo>
                <a:cubicBezTo>
                  <a:pt x="50014" y="1035056"/>
                  <a:pt x="46584" y="1050159"/>
                  <a:pt x="50394" y="1054866"/>
                </a:cubicBezTo>
                <a:cubicBezTo>
                  <a:pt x="82019" y="1094882"/>
                  <a:pt x="78589" y="1138623"/>
                  <a:pt x="68683" y="1184720"/>
                </a:cubicBezTo>
                <a:cubicBezTo>
                  <a:pt x="66017" y="1196684"/>
                  <a:pt x="66017" y="1213555"/>
                  <a:pt x="72303" y="1222576"/>
                </a:cubicBezTo>
                <a:cubicBezTo>
                  <a:pt x="101450" y="1265534"/>
                  <a:pt x="97260" y="1311630"/>
                  <a:pt x="88687" y="1358313"/>
                </a:cubicBezTo>
                <a:cubicBezTo>
                  <a:pt x="87353" y="1365570"/>
                  <a:pt x="80113" y="1374398"/>
                  <a:pt x="73447" y="1377535"/>
                </a:cubicBezTo>
                <a:cubicBezTo>
                  <a:pt x="49824" y="1388716"/>
                  <a:pt x="41822" y="1409705"/>
                  <a:pt x="35153" y="1432851"/>
                </a:cubicBezTo>
                <a:cubicBezTo>
                  <a:pt x="24295" y="1469335"/>
                  <a:pt x="11531" y="1505229"/>
                  <a:pt x="1244" y="1541910"/>
                </a:cubicBezTo>
                <a:cubicBezTo>
                  <a:pt x="-1232" y="1550935"/>
                  <a:pt x="292" y="1562114"/>
                  <a:pt x="3149" y="1571529"/>
                </a:cubicBezTo>
                <a:cubicBezTo>
                  <a:pt x="12865" y="1603698"/>
                  <a:pt x="37250" y="1624098"/>
                  <a:pt x="59730" y="1646459"/>
                </a:cubicBezTo>
                <a:cubicBezTo>
                  <a:pt x="69637" y="1656267"/>
                  <a:pt x="76685" y="1669800"/>
                  <a:pt x="82399" y="1682944"/>
                </a:cubicBezTo>
                <a:cubicBezTo>
                  <a:pt x="97070" y="1717073"/>
                  <a:pt x="110214" y="1751988"/>
                  <a:pt x="124120" y="1786511"/>
                </a:cubicBezTo>
                <a:cubicBezTo>
                  <a:pt x="125454" y="1789845"/>
                  <a:pt x="128883" y="1792590"/>
                  <a:pt x="131741" y="1795142"/>
                </a:cubicBezTo>
                <a:cubicBezTo>
                  <a:pt x="161842" y="1820640"/>
                  <a:pt x="192131" y="1845943"/>
                  <a:pt x="222232" y="1871640"/>
                </a:cubicBezTo>
                <a:cubicBezTo>
                  <a:pt x="227946" y="1876543"/>
                  <a:pt x="232138" y="1883606"/>
                  <a:pt x="237662" y="1888901"/>
                </a:cubicBezTo>
                <a:cubicBezTo>
                  <a:pt x="245282" y="1896356"/>
                  <a:pt x="252523" y="1905771"/>
                  <a:pt x="261667" y="1909694"/>
                </a:cubicBezTo>
                <a:cubicBezTo>
                  <a:pt x="290432" y="1921855"/>
                  <a:pt x="302816" y="1945197"/>
                  <a:pt x="308150" y="1974618"/>
                </a:cubicBezTo>
                <a:cubicBezTo>
                  <a:pt x="313103" y="2001493"/>
                  <a:pt x="317295" y="2028365"/>
                  <a:pt x="323009" y="2055042"/>
                </a:cubicBezTo>
                <a:cubicBezTo>
                  <a:pt x="329867" y="2087602"/>
                  <a:pt x="337297" y="2119968"/>
                  <a:pt x="345680" y="2152137"/>
                </a:cubicBezTo>
                <a:cubicBezTo>
                  <a:pt x="349300" y="2166063"/>
                  <a:pt x="353490" y="2180774"/>
                  <a:pt x="360920" y="2192740"/>
                </a:cubicBezTo>
                <a:cubicBezTo>
                  <a:pt x="381495" y="2226281"/>
                  <a:pt x="395401" y="2262177"/>
                  <a:pt x="389877" y="2301603"/>
                </a:cubicBezTo>
                <a:cubicBezTo>
                  <a:pt x="385495" y="2333183"/>
                  <a:pt x="396735" y="2359664"/>
                  <a:pt x="414262" y="2379279"/>
                </a:cubicBezTo>
                <a:cubicBezTo>
                  <a:pt x="446077" y="2414980"/>
                  <a:pt x="438837" y="2453227"/>
                  <a:pt x="428551" y="2491281"/>
                </a:cubicBezTo>
                <a:cubicBezTo>
                  <a:pt x="423216" y="2510897"/>
                  <a:pt x="423978" y="2526980"/>
                  <a:pt x="429121" y="2545615"/>
                </a:cubicBezTo>
                <a:cubicBezTo>
                  <a:pt x="441123" y="2588768"/>
                  <a:pt x="473700" y="2617603"/>
                  <a:pt x="502275" y="2645455"/>
                </a:cubicBezTo>
                <a:cubicBezTo>
                  <a:pt x="526660" y="2669191"/>
                  <a:pt x="540376" y="2695868"/>
                  <a:pt x="550665" y="2725094"/>
                </a:cubicBezTo>
                <a:cubicBezTo>
                  <a:pt x="563809" y="2761970"/>
                  <a:pt x="558857" y="2791196"/>
                  <a:pt x="527232" y="2808850"/>
                </a:cubicBezTo>
                <a:cubicBezTo>
                  <a:pt x="518277" y="2813754"/>
                  <a:pt x="507799" y="2822385"/>
                  <a:pt x="505133" y="2831604"/>
                </a:cubicBezTo>
                <a:cubicBezTo>
                  <a:pt x="491799" y="2876129"/>
                  <a:pt x="472366" y="2921245"/>
                  <a:pt x="484178" y="2968910"/>
                </a:cubicBezTo>
                <a:cubicBezTo>
                  <a:pt x="500371" y="3034817"/>
                  <a:pt x="499419" y="3099154"/>
                  <a:pt x="483416" y="3165061"/>
                </a:cubicBezTo>
                <a:cubicBezTo>
                  <a:pt x="470462" y="3218512"/>
                  <a:pt x="457126" y="3271963"/>
                  <a:pt x="447744" y="3326101"/>
                </a:cubicBezTo>
                <a:lnTo>
                  <a:pt x="446756" y="3333750"/>
                </a:lnTo>
                <a:lnTo>
                  <a:pt x="834222" y="3333750"/>
                </a:lnTo>
                <a:lnTo>
                  <a:pt x="833756" y="3315508"/>
                </a:lnTo>
                <a:cubicBezTo>
                  <a:pt x="835090" y="3305897"/>
                  <a:pt x="843092" y="3293538"/>
                  <a:pt x="851283" y="3289224"/>
                </a:cubicBezTo>
                <a:cubicBezTo>
                  <a:pt x="869571" y="3279612"/>
                  <a:pt x="872811" y="3266470"/>
                  <a:pt x="866523" y="3248621"/>
                </a:cubicBezTo>
                <a:cubicBezTo>
                  <a:pt x="861189" y="3233124"/>
                  <a:pt x="858523" y="3214098"/>
                  <a:pt x="848234" y="3203506"/>
                </a:cubicBezTo>
                <a:cubicBezTo>
                  <a:pt x="819088" y="3173494"/>
                  <a:pt x="818135" y="3135244"/>
                  <a:pt x="810325" y="3097977"/>
                </a:cubicBezTo>
                <a:cubicBezTo>
                  <a:pt x="805561" y="3075225"/>
                  <a:pt x="805371" y="3054039"/>
                  <a:pt x="808609" y="3031285"/>
                </a:cubicBezTo>
                <a:cubicBezTo>
                  <a:pt x="815849" y="2981857"/>
                  <a:pt x="805561" y="2933799"/>
                  <a:pt x="792417" y="2886329"/>
                </a:cubicBezTo>
                <a:cubicBezTo>
                  <a:pt x="783654" y="2854945"/>
                  <a:pt x="778320" y="2822776"/>
                  <a:pt x="769366" y="2791590"/>
                </a:cubicBezTo>
                <a:cubicBezTo>
                  <a:pt x="762508" y="2768247"/>
                  <a:pt x="754315" y="2744906"/>
                  <a:pt x="743267" y="2723527"/>
                </a:cubicBezTo>
                <a:cubicBezTo>
                  <a:pt x="727072" y="2692532"/>
                  <a:pt x="702688" y="2665466"/>
                  <a:pt x="709166" y="2626038"/>
                </a:cubicBezTo>
                <a:cubicBezTo>
                  <a:pt x="714880" y="2591317"/>
                  <a:pt x="702880" y="2559935"/>
                  <a:pt x="691449" y="2528158"/>
                </a:cubicBezTo>
                <a:cubicBezTo>
                  <a:pt x="683067" y="2504816"/>
                  <a:pt x="674493" y="2481477"/>
                  <a:pt x="669159" y="2457348"/>
                </a:cubicBezTo>
                <a:cubicBezTo>
                  <a:pt x="662872" y="2428709"/>
                  <a:pt x="665540" y="2396344"/>
                  <a:pt x="653918" y="2370844"/>
                </a:cubicBezTo>
                <a:cubicBezTo>
                  <a:pt x="641726" y="2344167"/>
                  <a:pt x="649918" y="2322005"/>
                  <a:pt x="653348" y="2298269"/>
                </a:cubicBezTo>
                <a:cubicBezTo>
                  <a:pt x="658682" y="2260413"/>
                  <a:pt x="668589" y="2222749"/>
                  <a:pt x="656014" y="2184501"/>
                </a:cubicBezTo>
                <a:cubicBezTo>
                  <a:pt x="640774" y="2138014"/>
                  <a:pt x="624391" y="2091918"/>
                  <a:pt x="609913" y="2045235"/>
                </a:cubicBezTo>
                <a:cubicBezTo>
                  <a:pt x="604386" y="2027187"/>
                  <a:pt x="602100" y="2007771"/>
                  <a:pt x="599624" y="1988939"/>
                </a:cubicBezTo>
                <a:cubicBezTo>
                  <a:pt x="597528" y="1971091"/>
                  <a:pt x="602862" y="1949711"/>
                  <a:pt x="594862" y="1935977"/>
                </a:cubicBezTo>
                <a:cubicBezTo>
                  <a:pt x="574287" y="1900670"/>
                  <a:pt x="564191" y="1864385"/>
                  <a:pt x="564191" y="1823583"/>
                </a:cubicBezTo>
                <a:cubicBezTo>
                  <a:pt x="564191" y="1808282"/>
                  <a:pt x="555617" y="1793374"/>
                  <a:pt x="554093" y="1777881"/>
                </a:cubicBezTo>
                <a:cubicBezTo>
                  <a:pt x="552189" y="1756694"/>
                  <a:pt x="547044" y="1732372"/>
                  <a:pt x="554285" y="1713934"/>
                </a:cubicBezTo>
                <a:cubicBezTo>
                  <a:pt x="571429" y="1670585"/>
                  <a:pt x="557141" y="1635476"/>
                  <a:pt x="540186" y="1597617"/>
                </a:cubicBezTo>
                <a:cubicBezTo>
                  <a:pt x="523422" y="1560348"/>
                  <a:pt x="510087" y="1521118"/>
                  <a:pt x="499037" y="1481495"/>
                </a:cubicBezTo>
                <a:cubicBezTo>
                  <a:pt x="495037" y="1466588"/>
                  <a:pt x="501705" y="1448740"/>
                  <a:pt x="503037" y="1432262"/>
                </a:cubicBezTo>
                <a:cubicBezTo>
                  <a:pt x="503419" y="1426376"/>
                  <a:pt x="503991" y="1419903"/>
                  <a:pt x="502085" y="1414609"/>
                </a:cubicBezTo>
                <a:cubicBezTo>
                  <a:pt x="483796" y="1363414"/>
                  <a:pt x="469890" y="1311432"/>
                  <a:pt x="479414" y="1255923"/>
                </a:cubicBezTo>
                <a:cubicBezTo>
                  <a:pt x="480368" y="1250824"/>
                  <a:pt x="478272" y="1245135"/>
                  <a:pt x="476938" y="1240034"/>
                </a:cubicBezTo>
                <a:cubicBezTo>
                  <a:pt x="470080" y="1215122"/>
                  <a:pt x="459222" y="1190799"/>
                  <a:pt x="456745" y="1165498"/>
                </a:cubicBezTo>
                <a:cubicBezTo>
                  <a:pt x="450649" y="1103121"/>
                  <a:pt x="448171" y="1040355"/>
                  <a:pt x="444171" y="977582"/>
                </a:cubicBezTo>
                <a:cubicBezTo>
                  <a:pt x="443981" y="973659"/>
                  <a:pt x="443981" y="969541"/>
                  <a:pt x="442647" y="966011"/>
                </a:cubicBezTo>
                <a:cubicBezTo>
                  <a:pt x="434455" y="942864"/>
                  <a:pt x="437123" y="922662"/>
                  <a:pt x="452743" y="903045"/>
                </a:cubicBezTo>
                <a:cubicBezTo>
                  <a:pt x="459602" y="894414"/>
                  <a:pt x="463222" y="882645"/>
                  <a:pt x="467032" y="871859"/>
                </a:cubicBezTo>
                <a:cubicBezTo>
                  <a:pt x="472748" y="855968"/>
                  <a:pt x="478272" y="839689"/>
                  <a:pt x="481892" y="823213"/>
                </a:cubicBezTo>
                <a:cubicBezTo>
                  <a:pt x="485320" y="806930"/>
                  <a:pt x="490083" y="789474"/>
                  <a:pt x="487416" y="773781"/>
                </a:cubicBezTo>
                <a:cubicBezTo>
                  <a:pt x="482654" y="745535"/>
                  <a:pt x="471986" y="718661"/>
                  <a:pt x="464936" y="690809"/>
                </a:cubicBezTo>
                <a:cubicBezTo>
                  <a:pt x="462460" y="681198"/>
                  <a:pt x="462842" y="670605"/>
                  <a:pt x="462650" y="660603"/>
                </a:cubicBezTo>
                <a:cubicBezTo>
                  <a:pt x="462080" y="637652"/>
                  <a:pt x="467604" y="614113"/>
                  <a:pt x="451791" y="593322"/>
                </a:cubicBezTo>
                <a:cubicBezTo>
                  <a:pt x="436933" y="574101"/>
                  <a:pt x="441313" y="554679"/>
                  <a:pt x="452553" y="534478"/>
                </a:cubicBezTo>
                <a:cubicBezTo>
                  <a:pt x="460556" y="519961"/>
                  <a:pt x="466842" y="503486"/>
                  <a:pt x="469890" y="487205"/>
                </a:cubicBezTo>
                <a:cubicBezTo>
                  <a:pt x="474080" y="464843"/>
                  <a:pt x="475796" y="442679"/>
                  <a:pt x="473318" y="418552"/>
                </a:cubicBezTo>
                <a:cubicBezTo>
                  <a:pt x="471604" y="401485"/>
                  <a:pt x="470842" y="387559"/>
                  <a:pt x="460746" y="374220"/>
                </a:cubicBezTo>
                <a:cubicBezTo>
                  <a:pt x="459222" y="372064"/>
                  <a:pt x="458840" y="368141"/>
                  <a:pt x="459032" y="365198"/>
                </a:cubicBezTo>
                <a:cubicBezTo>
                  <a:pt x="462270" y="326557"/>
                  <a:pt x="460556" y="288308"/>
                  <a:pt x="458267" y="249272"/>
                </a:cubicBezTo>
                <a:cubicBezTo>
                  <a:pt x="455221" y="199649"/>
                  <a:pt x="464174" y="147470"/>
                  <a:pt x="496179" y="104514"/>
                </a:cubicBezTo>
                <a:cubicBezTo>
                  <a:pt x="500943" y="98237"/>
                  <a:pt x="503037" y="88822"/>
                  <a:pt x="504181" y="8058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66290A3-7E80-441D-AA1E-5263326B1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78285" y="0"/>
            <a:ext cx="874715" cy="6858001"/>
          </a:xfrm>
          <a:custGeom>
            <a:avLst/>
            <a:gdLst>
              <a:gd name="connsiteX0" fmla="*/ 669467 w 874715"/>
              <a:gd name="connsiteY0" fmla="*/ 3720275 h 6858001"/>
              <a:gd name="connsiteX1" fmla="*/ 710453 w 874715"/>
              <a:gd name="connsiteY1" fmla="*/ 3726292 h 6858001"/>
              <a:gd name="connsiteX2" fmla="*/ 710455 w 874715"/>
              <a:gd name="connsiteY2" fmla="*/ 3726292 h 6858001"/>
              <a:gd name="connsiteX3" fmla="*/ 669465 w 874715"/>
              <a:gd name="connsiteY3" fmla="*/ 3720275 h 6858001"/>
              <a:gd name="connsiteX4" fmla="*/ 834223 w 874715"/>
              <a:gd name="connsiteY4" fmla="*/ 3333751 h 6858001"/>
              <a:gd name="connsiteX5" fmla="*/ 446757 w 874715"/>
              <a:gd name="connsiteY5" fmla="*/ 3333751 h 6858001"/>
              <a:gd name="connsiteX6" fmla="*/ 441229 w 874715"/>
              <a:gd name="connsiteY6" fmla="*/ 3376550 h 6858001"/>
              <a:gd name="connsiteX7" fmla="*/ 437178 w 874715"/>
              <a:gd name="connsiteY7" fmla="*/ 3407910 h 6858001"/>
              <a:gd name="connsiteX8" fmla="*/ 435790 w 874715"/>
              <a:gd name="connsiteY8" fmla="*/ 3491262 h 6858001"/>
              <a:gd name="connsiteX9" fmla="*/ 429384 w 874715"/>
              <a:gd name="connsiteY9" fmla="*/ 3520658 h 6858001"/>
              <a:gd name="connsiteX10" fmla="*/ 427332 w 874715"/>
              <a:gd name="connsiteY10" fmla="*/ 3524252 h 6858001"/>
              <a:gd name="connsiteX11" fmla="*/ 427331 w 874715"/>
              <a:gd name="connsiteY11" fmla="*/ 3524252 h 6858001"/>
              <a:gd name="connsiteX12" fmla="*/ 413690 w 874715"/>
              <a:gd name="connsiteY12" fmla="*/ 3548145 h 6858001"/>
              <a:gd name="connsiteX13" fmla="*/ 408166 w 874715"/>
              <a:gd name="connsiteY13" fmla="*/ 3612089 h 6858001"/>
              <a:gd name="connsiteX14" fmla="*/ 421692 w 874715"/>
              <a:gd name="connsiteY14" fmla="*/ 3636610 h 6858001"/>
              <a:gd name="connsiteX15" fmla="*/ 445933 w 874715"/>
              <a:gd name="connsiteY15" fmla="*/ 3687609 h 6858001"/>
              <a:gd name="connsiteX16" fmla="*/ 443241 w 874715"/>
              <a:gd name="connsiteY16" fmla="*/ 3725049 h 6858001"/>
              <a:gd name="connsiteX17" fmla="*/ 455589 w 874715"/>
              <a:gd name="connsiteY17" fmla="*/ 3723372 h 6858001"/>
              <a:gd name="connsiteX18" fmla="*/ 544787 w 874715"/>
              <a:gd name="connsiteY18" fmla="*/ 3712739 h 6858001"/>
              <a:gd name="connsiteX19" fmla="*/ 544802 w 874715"/>
              <a:gd name="connsiteY19" fmla="*/ 3712740 h 6858001"/>
              <a:gd name="connsiteX20" fmla="*/ 544786 w 874715"/>
              <a:gd name="connsiteY20" fmla="*/ 3712740 h 6858001"/>
              <a:gd name="connsiteX21" fmla="*/ 455588 w 874715"/>
              <a:gd name="connsiteY21" fmla="*/ 3723373 h 6858001"/>
              <a:gd name="connsiteX22" fmla="*/ 443240 w 874715"/>
              <a:gd name="connsiteY22" fmla="*/ 3725050 h 6858001"/>
              <a:gd name="connsiteX23" fmla="*/ 441884 w 874715"/>
              <a:gd name="connsiteY23" fmla="*/ 3743904 h 6858001"/>
              <a:gd name="connsiteX24" fmla="*/ 442266 w 874715"/>
              <a:gd name="connsiteY24" fmla="*/ 3764306 h 6858001"/>
              <a:gd name="connsiteX25" fmla="*/ 433692 w 874715"/>
              <a:gd name="connsiteY25" fmla="*/ 3834135 h 6858001"/>
              <a:gd name="connsiteX26" fmla="*/ 428740 w 874715"/>
              <a:gd name="connsiteY26" fmla="*/ 3898864 h 6858001"/>
              <a:gd name="connsiteX27" fmla="*/ 444932 w 874715"/>
              <a:gd name="connsiteY27" fmla="*/ 4062061 h 6858001"/>
              <a:gd name="connsiteX28" fmla="*/ 441122 w 874715"/>
              <a:gd name="connsiteY28" fmla="*/ 4187207 h 6858001"/>
              <a:gd name="connsiteX29" fmla="*/ 444932 w 874715"/>
              <a:gd name="connsiteY29" fmla="*/ 4244874 h 6858001"/>
              <a:gd name="connsiteX30" fmla="*/ 450648 w 874715"/>
              <a:gd name="connsiteY30" fmla="*/ 4277434 h 6858001"/>
              <a:gd name="connsiteX31" fmla="*/ 490464 w 874715"/>
              <a:gd name="connsiteY31" fmla="*/ 4351188 h 6858001"/>
              <a:gd name="connsiteX32" fmla="*/ 499418 w 874715"/>
              <a:gd name="connsiteY32" fmla="*/ 4391596 h 6858001"/>
              <a:gd name="connsiteX33" fmla="*/ 498656 w 874715"/>
              <a:gd name="connsiteY33" fmla="*/ 4513209 h 6858001"/>
              <a:gd name="connsiteX34" fmla="*/ 438646 w 874715"/>
              <a:gd name="connsiteY34" fmla="*/ 4695629 h 6858001"/>
              <a:gd name="connsiteX35" fmla="*/ 430644 w 874715"/>
              <a:gd name="connsiteY35" fmla="*/ 4714658 h 6858001"/>
              <a:gd name="connsiteX36" fmla="*/ 420737 w 874715"/>
              <a:gd name="connsiteY36" fmla="*/ 4807436 h 6858001"/>
              <a:gd name="connsiteX37" fmla="*/ 434264 w 874715"/>
              <a:gd name="connsiteY37" fmla="*/ 4870400 h 6858001"/>
              <a:gd name="connsiteX38" fmla="*/ 462269 w 874715"/>
              <a:gd name="connsiteY38" fmla="*/ 4956119 h 6858001"/>
              <a:gd name="connsiteX39" fmla="*/ 485701 w 874715"/>
              <a:gd name="connsiteY39" fmla="*/ 5033207 h 6858001"/>
              <a:gd name="connsiteX40" fmla="*/ 512180 w 874715"/>
              <a:gd name="connsiteY40" fmla="*/ 5089305 h 6858001"/>
              <a:gd name="connsiteX41" fmla="*/ 531613 w 874715"/>
              <a:gd name="connsiteY41" fmla="*/ 5217589 h 6858001"/>
              <a:gd name="connsiteX42" fmla="*/ 534851 w 874715"/>
              <a:gd name="connsiteY42" fmla="*/ 5230926 h 6858001"/>
              <a:gd name="connsiteX43" fmla="*/ 511228 w 874715"/>
              <a:gd name="connsiteY43" fmla="*/ 5327433 h 6858001"/>
              <a:gd name="connsiteX44" fmla="*/ 487225 w 874715"/>
              <a:gd name="connsiteY44" fmla="*/ 5443357 h 6858001"/>
              <a:gd name="connsiteX45" fmla="*/ 495416 w 874715"/>
              <a:gd name="connsiteY45" fmla="*/ 5484746 h 6858001"/>
              <a:gd name="connsiteX46" fmla="*/ 507038 w 874715"/>
              <a:gd name="connsiteY46" fmla="*/ 5541432 h 6858001"/>
              <a:gd name="connsiteX47" fmla="*/ 500942 w 874715"/>
              <a:gd name="connsiteY47" fmla="*/ 5594001 h 6858001"/>
              <a:gd name="connsiteX48" fmla="*/ 500370 w 874715"/>
              <a:gd name="connsiteY48" fmla="*/ 5625974 h 6858001"/>
              <a:gd name="connsiteX49" fmla="*/ 571618 w 874715"/>
              <a:gd name="connsiteY49" fmla="*/ 5771911 h 6858001"/>
              <a:gd name="connsiteX50" fmla="*/ 577524 w 874715"/>
              <a:gd name="connsiteY50" fmla="*/ 5808982 h 6858001"/>
              <a:gd name="connsiteX51" fmla="*/ 586289 w 874715"/>
              <a:gd name="connsiteY51" fmla="*/ 5829971 h 6858001"/>
              <a:gd name="connsiteX52" fmla="*/ 674684 w 874715"/>
              <a:gd name="connsiteY52" fmla="*/ 5956490 h 6858001"/>
              <a:gd name="connsiteX53" fmla="*/ 692590 w 874715"/>
              <a:gd name="connsiteY53" fmla="*/ 6010235 h 6858001"/>
              <a:gd name="connsiteX54" fmla="*/ 688970 w 874715"/>
              <a:gd name="connsiteY54" fmla="*/ 6069276 h 6858001"/>
              <a:gd name="connsiteX55" fmla="*/ 682494 w 874715"/>
              <a:gd name="connsiteY55" fmla="*/ 6103407 h 6858001"/>
              <a:gd name="connsiteX56" fmla="*/ 626294 w 874715"/>
              <a:gd name="connsiteY56" fmla="*/ 6188144 h 6858001"/>
              <a:gd name="connsiteX57" fmla="*/ 628200 w 874715"/>
              <a:gd name="connsiteY57" fmla="*/ 6236396 h 6858001"/>
              <a:gd name="connsiteX58" fmla="*/ 666871 w 874715"/>
              <a:gd name="connsiteY58" fmla="*/ 6311718 h 6858001"/>
              <a:gd name="connsiteX59" fmla="*/ 684208 w 874715"/>
              <a:gd name="connsiteY59" fmla="*/ 6448435 h 6858001"/>
              <a:gd name="connsiteX60" fmla="*/ 630104 w 874715"/>
              <a:gd name="connsiteY60" fmla="*/ 6517873 h 6858001"/>
              <a:gd name="connsiteX61" fmla="*/ 578096 w 874715"/>
              <a:gd name="connsiteY61" fmla="*/ 6553767 h 6858001"/>
              <a:gd name="connsiteX62" fmla="*/ 517706 w 874715"/>
              <a:gd name="connsiteY62" fmla="*/ 6657533 h 6858001"/>
              <a:gd name="connsiteX63" fmla="*/ 540185 w 874715"/>
              <a:gd name="connsiteY63" fmla="*/ 6682250 h 6858001"/>
              <a:gd name="connsiteX64" fmla="*/ 549712 w 874715"/>
              <a:gd name="connsiteY64" fmla="*/ 6758356 h 6858001"/>
              <a:gd name="connsiteX65" fmla="*/ 548950 w 874715"/>
              <a:gd name="connsiteY65" fmla="*/ 6840738 h 6858001"/>
              <a:gd name="connsiteX66" fmla="*/ 556149 w 874715"/>
              <a:gd name="connsiteY66" fmla="*/ 6858001 h 6858001"/>
              <a:gd name="connsiteX67" fmla="*/ 760427 w 874715"/>
              <a:gd name="connsiteY67" fmla="*/ 6858001 h 6858001"/>
              <a:gd name="connsiteX68" fmla="*/ 763269 w 874715"/>
              <a:gd name="connsiteY68" fmla="*/ 6846819 h 6858001"/>
              <a:gd name="connsiteX69" fmla="*/ 784795 w 874715"/>
              <a:gd name="connsiteY69" fmla="*/ 6678324 h 6858001"/>
              <a:gd name="connsiteX70" fmla="*/ 805560 w 874715"/>
              <a:gd name="connsiteY70" fmla="*/ 6504338 h 6858001"/>
              <a:gd name="connsiteX71" fmla="*/ 812418 w 874715"/>
              <a:gd name="connsiteY71" fmla="*/ 6408814 h 6858001"/>
              <a:gd name="connsiteX72" fmla="*/ 823279 w 874715"/>
              <a:gd name="connsiteY72" fmla="*/ 6325450 h 6858001"/>
              <a:gd name="connsiteX73" fmla="*/ 830137 w 874715"/>
              <a:gd name="connsiteY73" fmla="*/ 6252873 h 6858001"/>
              <a:gd name="connsiteX74" fmla="*/ 844043 w 874715"/>
              <a:gd name="connsiteY74" fmla="*/ 6137341 h 6858001"/>
              <a:gd name="connsiteX75" fmla="*/ 847663 w 874715"/>
              <a:gd name="connsiteY75" fmla="*/ 6089284 h 6858001"/>
              <a:gd name="connsiteX76" fmla="*/ 847471 w 874715"/>
              <a:gd name="connsiteY76" fmla="*/ 5975908 h 6858001"/>
              <a:gd name="connsiteX77" fmla="*/ 845567 w 874715"/>
              <a:gd name="connsiteY77" fmla="*/ 5936481 h 6858001"/>
              <a:gd name="connsiteX78" fmla="*/ 821945 w 874715"/>
              <a:gd name="connsiteY78" fmla="*/ 5860571 h 6858001"/>
              <a:gd name="connsiteX79" fmla="*/ 820231 w 874715"/>
              <a:gd name="connsiteY79" fmla="*/ 5851549 h 6858001"/>
              <a:gd name="connsiteX80" fmla="*/ 810894 w 874715"/>
              <a:gd name="connsiteY80" fmla="*/ 5801726 h 6858001"/>
              <a:gd name="connsiteX81" fmla="*/ 807846 w 874715"/>
              <a:gd name="connsiteY81" fmla="*/ 5774460 h 6858001"/>
              <a:gd name="connsiteX82" fmla="*/ 788415 w 874715"/>
              <a:gd name="connsiteY82" fmla="*/ 5670892 h 6858001"/>
              <a:gd name="connsiteX83" fmla="*/ 779271 w 874715"/>
              <a:gd name="connsiteY83" fmla="*/ 5611265 h 6858001"/>
              <a:gd name="connsiteX84" fmla="*/ 780605 w 874715"/>
              <a:gd name="connsiteY84" fmla="*/ 5563010 h 6858001"/>
              <a:gd name="connsiteX85" fmla="*/ 782319 w 874715"/>
              <a:gd name="connsiteY85" fmla="*/ 5478272 h 6858001"/>
              <a:gd name="connsiteX86" fmla="*/ 786701 w 874715"/>
              <a:gd name="connsiteY86" fmla="*/ 5451203 h 6858001"/>
              <a:gd name="connsiteX87" fmla="*/ 774127 w 874715"/>
              <a:gd name="connsiteY87" fmla="*/ 5328805 h 6858001"/>
              <a:gd name="connsiteX88" fmla="*/ 773175 w 874715"/>
              <a:gd name="connsiteY88" fmla="*/ 5258975 h 6858001"/>
              <a:gd name="connsiteX89" fmla="*/ 757552 w 874715"/>
              <a:gd name="connsiteY89" fmla="*/ 5180319 h 6858001"/>
              <a:gd name="connsiteX90" fmla="*/ 758314 w 874715"/>
              <a:gd name="connsiteY90" fmla="*/ 5157370 h 6858001"/>
              <a:gd name="connsiteX91" fmla="*/ 759649 w 874715"/>
              <a:gd name="connsiteY91" fmla="*/ 5131673 h 6858001"/>
              <a:gd name="connsiteX92" fmla="*/ 760793 w 874715"/>
              <a:gd name="connsiteY92" fmla="*/ 5052820 h 6858001"/>
              <a:gd name="connsiteX93" fmla="*/ 766507 w 874715"/>
              <a:gd name="connsiteY93" fmla="*/ 5004959 h 6858001"/>
              <a:gd name="connsiteX94" fmla="*/ 763079 w 874715"/>
              <a:gd name="connsiteY94" fmla="*/ 4913751 h 6858001"/>
              <a:gd name="connsiteX95" fmla="*/ 768031 w 874715"/>
              <a:gd name="connsiteY95" fmla="*/ 4880011 h 6858001"/>
              <a:gd name="connsiteX96" fmla="*/ 768603 w 874715"/>
              <a:gd name="connsiteY96" fmla="*/ 4794687 h 6858001"/>
              <a:gd name="connsiteX97" fmla="*/ 765745 w 874715"/>
              <a:gd name="connsiteY97" fmla="*/ 4718187 h 6858001"/>
              <a:gd name="connsiteX98" fmla="*/ 767269 w 874715"/>
              <a:gd name="connsiteY98" fmla="*/ 4644434 h 6858001"/>
              <a:gd name="connsiteX99" fmla="*/ 773555 w 874715"/>
              <a:gd name="connsiteY99" fmla="*/ 4591670 h 6858001"/>
              <a:gd name="connsiteX100" fmla="*/ 777365 w 874715"/>
              <a:gd name="connsiteY100" fmla="*/ 4534394 h 6858001"/>
              <a:gd name="connsiteX101" fmla="*/ 800036 w 874715"/>
              <a:gd name="connsiteY101" fmla="*/ 4376493 h 6858001"/>
              <a:gd name="connsiteX102" fmla="*/ 794512 w 874715"/>
              <a:gd name="connsiteY102" fmla="*/ 4347267 h 6858001"/>
              <a:gd name="connsiteX103" fmla="*/ 789368 w 874715"/>
              <a:gd name="connsiteY103" fmla="*/ 4181322 h 6858001"/>
              <a:gd name="connsiteX104" fmla="*/ 789750 w 874715"/>
              <a:gd name="connsiteY104" fmla="*/ 4145230 h 6858001"/>
              <a:gd name="connsiteX105" fmla="*/ 767269 w 874715"/>
              <a:gd name="connsiteY105" fmla="*/ 4048330 h 6858001"/>
              <a:gd name="connsiteX106" fmla="*/ 802894 w 874715"/>
              <a:gd name="connsiteY106" fmla="*/ 3898864 h 6858001"/>
              <a:gd name="connsiteX107" fmla="*/ 847471 w 874715"/>
              <a:gd name="connsiteY107" fmla="*/ 3759007 h 6858001"/>
              <a:gd name="connsiteX108" fmla="*/ 848163 w 874715"/>
              <a:gd name="connsiteY108" fmla="*/ 3756136 h 6858001"/>
              <a:gd name="connsiteX109" fmla="*/ 819543 w 874715"/>
              <a:gd name="connsiteY109" fmla="*/ 3748731 h 6858001"/>
              <a:gd name="connsiteX110" fmla="*/ 819313 w 874715"/>
              <a:gd name="connsiteY110" fmla="*/ 3748682 h 6858001"/>
              <a:gd name="connsiteX111" fmla="*/ 819544 w 874715"/>
              <a:gd name="connsiteY111" fmla="*/ 3748730 h 6858001"/>
              <a:gd name="connsiteX112" fmla="*/ 848164 w 874715"/>
              <a:gd name="connsiteY112" fmla="*/ 3756135 h 6858001"/>
              <a:gd name="connsiteX113" fmla="*/ 849545 w 874715"/>
              <a:gd name="connsiteY113" fmla="*/ 3750401 h 6858001"/>
              <a:gd name="connsiteX114" fmla="*/ 853189 w 874715"/>
              <a:gd name="connsiteY114" fmla="*/ 3741353 h 6858001"/>
              <a:gd name="connsiteX115" fmla="*/ 862905 w 874715"/>
              <a:gd name="connsiteY115" fmla="*/ 3691138 h 6858001"/>
              <a:gd name="connsiteX116" fmla="*/ 866333 w 874715"/>
              <a:gd name="connsiteY116" fmla="*/ 3628959 h 6858001"/>
              <a:gd name="connsiteX117" fmla="*/ 874715 w 874715"/>
              <a:gd name="connsiteY117" fmla="*/ 3550106 h 6858001"/>
              <a:gd name="connsiteX118" fmla="*/ 871487 w 874715"/>
              <a:gd name="connsiteY118" fmla="*/ 3524252 h 6858001"/>
              <a:gd name="connsiteX119" fmla="*/ 871488 w 874715"/>
              <a:gd name="connsiteY119" fmla="*/ 3524252 h 6858001"/>
              <a:gd name="connsiteX120" fmla="*/ 870763 w 874715"/>
              <a:gd name="connsiteY120" fmla="*/ 3518451 h 6858001"/>
              <a:gd name="connsiteX121" fmla="*/ 864238 w 874715"/>
              <a:gd name="connsiteY121" fmla="*/ 3486946 h 6858001"/>
              <a:gd name="connsiteX122" fmla="*/ 848618 w 874715"/>
              <a:gd name="connsiteY122" fmla="*/ 3398677 h 6858001"/>
              <a:gd name="connsiteX123" fmla="*/ 837595 w 874715"/>
              <a:gd name="connsiteY123" fmla="*/ 3365728 h 6858001"/>
              <a:gd name="connsiteX124" fmla="*/ 834829 w 874715"/>
              <a:gd name="connsiteY124" fmla="*/ 3357461 h 6858001"/>
              <a:gd name="connsiteX125" fmla="*/ 513783 w 874715"/>
              <a:gd name="connsiteY125" fmla="*/ 0 h 6858001"/>
              <a:gd name="connsiteX126" fmla="*/ 72334 w 874715"/>
              <a:gd name="connsiteY126" fmla="*/ 0 h 6858001"/>
              <a:gd name="connsiteX127" fmla="*/ 75447 w 874715"/>
              <a:gd name="connsiteY127" fmla="*/ 27991 h 6858001"/>
              <a:gd name="connsiteX128" fmla="*/ 88115 w 874715"/>
              <a:gd name="connsiteY128" fmla="*/ 134133 h 6858001"/>
              <a:gd name="connsiteX129" fmla="*/ 62778 w 874715"/>
              <a:gd name="connsiteY129" fmla="*/ 221224 h 6858001"/>
              <a:gd name="connsiteX130" fmla="*/ 62206 w 874715"/>
              <a:gd name="connsiteY130" fmla="*/ 247312 h 6858001"/>
              <a:gd name="connsiteX131" fmla="*/ 72113 w 874715"/>
              <a:gd name="connsiteY131" fmla="*/ 305764 h 6858001"/>
              <a:gd name="connsiteX132" fmla="*/ 65445 w 874715"/>
              <a:gd name="connsiteY132" fmla="*/ 426397 h 6858001"/>
              <a:gd name="connsiteX133" fmla="*/ 55348 w 874715"/>
              <a:gd name="connsiteY133" fmla="*/ 470924 h 6858001"/>
              <a:gd name="connsiteX134" fmla="*/ 48870 w 874715"/>
              <a:gd name="connsiteY134" fmla="*/ 495638 h 6858001"/>
              <a:gd name="connsiteX135" fmla="*/ 30963 w 874715"/>
              <a:gd name="connsiteY135" fmla="*/ 622548 h 6858001"/>
              <a:gd name="connsiteX136" fmla="*/ 11723 w 874715"/>
              <a:gd name="connsiteY136" fmla="*/ 679040 h 6858001"/>
              <a:gd name="connsiteX137" fmla="*/ 8865 w 874715"/>
              <a:gd name="connsiteY137" fmla="*/ 694341 h 6858001"/>
              <a:gd name="connsiteX138" fmla="*/ 16865 w 874715"/>
              <a:gd name="connsiteY138" fmla="*/ 778095 h 6858001"/>
              <a:gd name="connsiteX139" fmla="*/ 47918 w 874715"/>
              <a:gd name="connsiteY139" fmla="*/ 840866 h 6858001"/>
              <a:gd name="connsiteX140" fmla="*/ 58396 w 874715"/>
              <a:gd name="connsiteY140" fmla="*/ 853028 h 6858001"/>
              <a:gd name="connsiteX141" fmla="*/ 54776 w 874715"/>
              <a:gd name="connsiteY141" fmla="*/ 1027995 h 6858001"/>
              <a:gd name="connsiteX142" fmla="*/ 50394 w 874715"/>
              <a:gd name="connsiteY142" fmla="*/ 1054866 h 6858001"/>
              <a:gd name="connsiteX143" fmla="*/ 68683 w 874715"/>
              <a:gd name="connsiteY143" fmla="*/ 1184720 h 6858001"/>
              <a:gd name="connsiteX144" fmla="*/ 72303 w 874715"/>
              <a:gd name="connsiteY144" fmla="*/ 1222576 h 6858001"/>
              <a:gd name="connsiteX145" fmla="*/ 88687 w 874715"/>
              <a:gd name="connsiteY145" fmla="*/ 1358313 h 6858001"/>
              <a:gd name="connsiteX146" fmla="*/ 73447 w 874715"/>
              <a:gd name="connsiteY146" fmla="*/ 1377535 h 6858001"/>
              <a:gd name="connsiteX147" fmla="*/ 35153 w 874715"/>
              <a:gd name="connsiteY147" fmla="*/ 1432851 h 6858001"/>
              <a:gd name="connsiteX148" fmla="*/ 1244 w 874715"/>
              <a:gd name="connsiteY148" fmla="*/ 1541910 h 6858001"/>
              <a:gd name="connsiteX149" fmla="*/ 3149 w 874715"/>
              <a:gd name="connsiteY149" fmla="*/ 1571529 h 6858001"/>
              <a:gd name="connsiteX150" fmla="*/ 59730 w 874715"/>
              <a:gd name="connsiteY150" fmla="*/ 1646459 h 6858001"/>
              <a:gd name="connsiteX151" fmla="*/ 82399 w 874715"/>
              <a:gd name="connsiteY151" fmla="*/ 1682944 h 6858001"/>
              <a:gd name="connsiteX152" fmla="*/ 124120 w 874715"/>
              <a:gd name="connsiteY152" fmla="*/ 1786511 h 6858001"/>
              <a:gd name="connsiteX153" fmla="*/ 131741 w 874715"/>
              <a:gd name="connsiteY153" fmla="*/ 1795142 h 6858001"/>
              <a:gd name="connsiteX154" fmla="*/ 222232 w 874715"/>
              <a:gd name="connsiteY154" fmla="*/ 1871640 h 6858001"/>
              <a:gd name="connsiteX155" fmla="*/ 237662 w 874715"/>
              <a:gd name="connsiteY155" fmla="*/ 1888901 h 6858001"/>
              <a:gd name="connsiteX156" fmla="*/ 261667 w 874715"/>
              <a:gd name="connsiteY156" fmla="*/ 1909694 h 6858001"/>
              <a:gd name="connsiteX157" fmla="*/ 308150 w 874715"/>
              <a:gd name="connsiteY157" fmla="*/ 1974618 h 6858001"/>
              <a:gd name="connsiteX158" fmla="*/ 323009 w 874715"/>
              <a:gd name="connsiteY158" fmla="*/ 2055042 h 6858001"/>
              <a:gd name="connsiteX159" fmla="*/ 345680 w 874715"/>
              <a:gd name="connsiteY159" fmla="*/ 2152137 h 6858001"/>
              <a:gd name="connsiteX160" fmla="*/ 360920 w 874715"/>
              <a:gd name="connsiteY160" fmla="*/ 2192740 h 6858001"/>
              <a:gd name="connsiteX161" fmla="*/ 389877 w 874715"/>
              <a:gd name="connsiteY161" fmla="*/ 2301603 h 6858001"/>
              <a:gd name="connsiteX162" fmla="*/ 414262 w 874715"/>
              <a:gd name="connsiteY162" fmla="*/ 2379279 h 6858001"/>
              <a:gd name="connsiteX163" fmla="*/ 428551 w 874715"/>
              <a:gd name="connsiteY163" fmla="*/ 2491281 h 6858001"/>
              <a:gd name="connsiteX164" fmla="*/ 429121 w 874715"/>
              <a:gd name="connsiteY164" fmla="*/ 2545615 h 6858001"/>
              <a:gd name="connsiteX165" fmla="*/ 502275 w 874715"/>
              <a:gd name="connsiteY165" fmla="*/ 2645455 h 6858001"/>
              <a:gd name="connsiteX166" fmla="*/ 550665 w 874715"/>
              <a:gd name="connsiteY166" fmla="*/ 2725094 h 6858001"/>
              <a:gd name="connsiteX167" fmla="*/ 527232 w 874715"/>
              <a:gd name="connsiteY167" fmla="*/ 2808850 h 6858001"/>
              <a:gd name="connsiteX168" fmla="*/ 505133 w 874715"/>
              <a:gd name="connsiteY168" fmla="*/ 2831604 h 6858001"/>
              <a:gd name="connsiteX169" fmla="*/ 484178 w 874715"/>
              <a:gd name="connsiteY169" fmla="*/ 2968910 h 6858001"/>
              <a:gd name="connsiteX170" fmla="*/ 483416 w 874715"/>
              <a:gd name="connsiteY170" fmla="*/ 3165061 h 6858001"/>
              <a:gd name="connsiteX171" fmla="*/ 447744 w 874715"/>
              <a:gd name="connsiteY171" fmla="*/ 3326101 h 6858001"/>
              <a:gd name="connsiteX172" fmla="*/ 446756 w 874715"/>
              <a:gd name="connsiteY172" fmla="*/ 3333750 h 6858001"/>
              <a:gd name="connsiteX173" fmla="*/ 834222 w 874715"/>
              <a:gd name="connsiteY173" fmla="*/ 3333750 h 6858001"/>
              <a:gd name="connsiteX174" fmla="*/ 833756 w 874715"/>
              <a:gd name="connsiteY174" fmla="*/ 3315508 h 6858001"/>
              <a:gd name="connsiteX175" fmla="*/ 851283 w 874715"/>
              <a:gd name="connsiteY175" fmla="*/ 3289224 h 6858001"/>
              <a:gd name="connsiteX176" fmla="*/ 866523 w 874715"/>
              <a:gd name="connsiteY176" fmla="*/ 3248621 h 6858001"/>
              <a:gd name="connsiteX177" fmla="*/ 848234 w 874715"/>
              <a:gd name="connsiteY177" fmla="*/ 3203506 h 6858001"/>
              <a:gd name="connsiteX178" fmla="*/ 810325 w 874715"/>
              <a:gd name="connsiteY178" fmla="*/ 3097977 h 6858001"/>
              <a:gd name="connsiteX179" fmla="*/ 808609 w 874715"/>
              <a:gd name="connsiteY179" fmla="*/ 3031285 h 6858001"/>
              <a:gd name="connsiteX180" fmla="*/ 792417 w 874715"/>
              <a:gd name="connsiteY180" fmla="*/ 2886329 h 6858001"/>
              <a:gd name="connsiteX181" fmla="*/ 769366 w 874715"/>
              <a:gd name="connsiteY181" fmla="*/ 2791590 h 6858001"/>
              <a:gd name="connsiteX182" fmla="*/ 743267 w 874715"/>
              <a:gd name="connsiteY182" fmla="*/ 2723527 h 6858001"/>
              <a:gd name="connsiteX183" fmla="*/ 709166 w 874715"/>
              <a:gd name="connsiteY183" fmla="*/ 2626038 h 6858001"/>
              <a:gd name="connsiteX184" fmla="*/ 691449 w 874715"/>
              <a:gd name="connsiteY184" fmla="*/ 2528158 h 6858001"/>
              <a:gd name="connsiteX185" fmla="*/ 669159 w 874715"/>
              <a:gd name="connsiteY185" fmla="*/ 2457348 h 6858001"/>
              <a:gd name="connsiteX186" fmla="*/ 653918 w 874715"/>
              <a:gd name="connsiteY186" fmla="*/ 2370844 h 6858001"/>
              <a:gd name="connsiteX187" fmla="*/ 653348 w 874715"/>
              <a:gd name="connsiteY187" fmla="*/ 2298269 h 6858001"/>
              <a:gd name="connsiteX188" fmla="*/ 656014 w 874715"/>
              <a:gd name="connsiteY188" fmla="*/ 2184501 h 6858001"/>
              <a:gd name="connsiteX189" fmla="*/ 609913 w 874715"/>
              <a:gd name="connsiteY189" fmla="*/ 2045235 h 6858001"/>
              <a:gd name="connsiteX190" fmla="*/ 599624 w 874715"/>
              <a:gd name="connsiteY190" fmla="*/ 1988939 h 6858001"/>
              <a:gd name="connsiteX191" fmla="*/ 594862 w 874715"/>
              <a:gd name="connsiteY191" fmla="*/ 1935977 h 6858001"/>
              <a:gd name="connsiteX192" fmla="*/ 564191 w 874715"/>
              <a:gd name="connsiteY192" fmla="*/ 1823583 h 6858001"/>
              <a:gd name="connsiteX193" fmla="*/ 554093 w 874715"/>
              <a:gd name="connsiteY193" fmla="*/ 1777881 h 6858001"/>
              <a:gd name="connsiteX194" fmla="*/ 554285 w 874715"/>
              <a:gd name="connsiteY194" fmla="*/ 1713934 h 6858001"/>
              <a:gd name="connsiteX195" fmla="*/ 540186 w 874715"/>
              <a:gd name="connsiteY195" fmla="*/ 1597617 h 6858001"/>
              <a:gd name="connsiteX196" fmla="*/ 499037 w 874715"/>
              <a:gd name="connsiteY196" fmla="*/ 1481495 h 6858001"/>
              <a:gd name="connsiteX197" fmla="*/ 503037 w 874715"/>
              <a:gd name="connsiteY197" fmla="*/ 1432262 h 6858001"/>
              <a:gd name="connsiteX198" fmla="*/ 502085 w 874715"/>
              <a:gd name="connsiteY198" fmla="*/ 1414609 h 6858001"/>
              <a:gd name="connsiteX199" fmla="*/ 479414 w 874715"/>
              <a:gd name="connsiteY199" fmla="*/ 1255923 h 6858001"/>
              <a:gd name="connsiteX200" fmla="*/ 476938 w 874715"/>
              <a:gd name="connsiteY200" fmla="*/ 1240034 h 6858001"/>
              <a:gd name="connsiteX201" fmla="*/ 456745 w 874715"/>
              <a:gd name="connsiteY201" fmla="*/ 1165498 h 6858001"/>
              <a:gd name="connsiteX202" fmla="*/ 444171 w 874715"/>
              <a:gd name="connsiteY202" fmla="*/ 977582 h 6858001"/>
              <a:gd name="connsiteX203" fmla="*/ 442647 w 874715"/>
              <a:gd name="connsiteY203" fmla="*/ 966011 h 6858001"/>
              <a:gd name="connsiteX204" fmla="*/ 452743 w 874715"/>
              <a:gd name="connsiteY204" fmla="*/ 903045 h 6858001"/>
              <a:gd name="connsiteX205" fmla="*/ 467032 w 874715"/>
              <a:gd name="connsiteY205" fmla="*/ 871859 h 6858001"/>
              <a:gd name="connsiteX206" fmla="*/ 481892 w 874715"/>
              <a:gd name="connsiteY206" fmla="*/ 823213 h 6858001"/>
              <a:gd name="connsiteX207" fmla="*/ 487416 w 874715"/>
              <a:gd name="connsiteY207" fmla="*/ 773781 h 6858001"/>
              <a:gd name="connsiteX208" fmla="*/ 464936 w 874715"/>
              <a:gd name="connsiteY208" fmla="*/ 690809 h 6858001"/>
              <a:gd name="connsiteX209" fmla="*/ 462650 w 874715"/>
              <a:gd name="connsiteY209" fmla="*/ 660603 h 6858001"/>
              <a:gd name="connsiteX210" fmla="*/ 451791 w 874715"/>
              <a:gd name="connsiteY210" fmla="*/ 593322 h 6858001"/>
              <a:gd name="connsiteX211" fmla="*/ 452553 w 874715"/>
              <a:gd name="connsiteY211" fmla="*/ 534478 h 6858001"/>
              <a:gd name="connsiteX212" fmla="*/ 469890 w 874715"/>
              <a:gd name="connsiteY212" fmla="*/ 487205 h 6858001"/>
              <a:gd name="connsiteX213" fmla="*/ 473318 w 874715"/>
              <a:gd name="connsiteY213" fmla="*/ 418552 h 6858001"/>
              <a:gd name="connsiteX214" fmla="*/ 460746 w 874715"/>
              <a:gd name="connsiteY214" fmla="*/ 374220 h 6858001"/>
              <a:gd name="connsiteX215" fmla="*/ 459032 w 874715"/>
              <a:gd name="connsiteY215" fmla="*/ 365198 h 6858001"/>
              <a:gd name="connsiteX216" fmla="*/ 458267 w 874715"/>
              <a:gd name="connsiteY216" fmla="*/ 249272 h 6858001"/>
              <a:gd name="connsiteX217" fmla="*/ 496179 w 874715"/>
              <a:gd name="connsiteY217" fmla="*/ 104514 h 6858001"/>
              <a:gd name="connsiteX218" fmla="*/ 504181 w 874715"/>
              <a:gd name="connsiteY218" fmla="*/ 80583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</a:cxnLst>
            <a:rect l="l" t="t" r="r" b="b"/>
            <a:pathLst>
              <a:path w="874715" h="6858001">
                <a:moveTo>
                  <a:pt x="669467" y="3720275"/>
                </a:moveTo>
                <a:lnTo>
                  <a:pt x="710453" y="3726292"/>
                </a:lnTo>
                <a:lnTo>
                  <a:pt x="710455" y="3726292"/>
                </a:lnTo>
                <a:lnTo>
                  <a:pt x="669465" y="3720275"/>
                </a:lnTo>
                <a:close/>
                <a:moveTo>
                  <a:pt x="834223" y="3333751"/>
                </a:moveTo>
                <a:lnTo>
                  <a:pt x="446757" y="3333751"/>
                </a:lnTo>
                <a:lnTo>
                  <a:pt x="441229" y="3376550"/>
                </a:lnTo>
                <a:lnTo>
                  <a:pt x="437178" y="3407910"/>
                </a:lnTo>
                <a:cubicBezTo>
                  <a:pt x="435005" y="3435408"/>
                  <a:pt x="434362" y="3463164"/>
                  <a:pt x="435790" y="3491262"/>
                </a:cubicBezTo>
                <a:cubicBezTo>
                  <a:pt x="436266" y="3500578"/>
                  <a:pt x="433599" y="3510777"/>
                  <a:pt x="429384" y="3520658"/>
                </a:cubicBezTo>
                <a:lnTo>
                  <a:pt x="427332" y="3524252"/>
                </a:lnTo>
                <a:lnTo>
                  <a:pt x="427331" y="3524252"/>
                </a:lnTo>
                <a:lnTo>
                  <a:pt x="413690" y="3548145"/>
                </a:lnTo>
                <a:cubicBezTo>
                  <a:pt x="391973" y="3578940"/>
                  <a:pt x="390257" y="3577567"/>
                  <a:pt x="408166" y="3612089"/>
                </a:cubicBezTo>
                <a:cubicBezTo>
                  <a:pt x="412548" y="3620328"/>
                  <a:pt x="415214" y="3630528"/>
                  <a:pt x="421692" y="3636610"/>
                </a:cubicBezTo>
                <a:cubicBezTo>
                  <a:pt x="438171" y="3652106"/>
                  <a:pt x="444409" y="3669416"/>
                  <a:pt x="445933" y="3687609"/>
                </a:cubicBezTo>
                <a:lnTo>
                  <a:pt x="443241" y="3725049"/>
                </a:lnTo>
                <a:lnTo>
                  <a:pt x="455589" y="3723372"/>
                </a:lnTo>
                <a:cubicBezTo>
                  <a:pt x="485111" y="3719138"/>
                  <a:pt x="514678" y="3715144"/>
                  <a:pt x="544787" y="3712739"/>
                </a:cubicBezTo>
                <a:lnTo>
                  <a:pt x="544802" y="3712740"/>
                </a:lnTo>
                <a:lnTo>
                  <a:pt x="544786" y="3712740"/>
                </a:lnTo>
                <a:cubicBezTo>
                  <a:pt x="514677" y="3715145"/>
                  <a:pt x="485110" y="3719139"/>
                  <a:pt x="455588" y="3723373"/>
                </a:cubicBezTo>
                <a:lnTo>
                  <a:pt x="443240" y="3725050"/>
                </a:lnTo>
                <a:lnTo>
                  <a:pt x="441884" y="3743904"/>
                </a:lnTo>
                <a:cubicBezTo>
                  <a:pt x="440932" y="3750574"/>
                  <a:pt x="439598" y="3758615"/>
                  <a:pt x="442266" y="3764306"/>
                </a:cubicBezTo>
                <a:cubicBezTo>
                  <a:pt x="454266" y="3790000"/>
                  <a:pt x="450076" y="3811773"/>
                  <a:pt x="433692" y="3834135"/>
                </a:cubicBezTo>
                <a:cubicBezTo>
                  <a:pt x="419595" y="3853553"/>
                  <a:pt x="411213" y="3875915"/>
                  <a:pt x="428740" y="3898864"/>
                </a:cubicBezTo>
                <a:cubicBezTo>
                  <a:pt x="467603" y="3949864"/>
                  <a:pt x="469507" y="4004392"/>
                  <a:pt x="444932" y="4062061"/>
                </a:cubicBezTo>
                <a:cubicBezTo>
                  <a:pt x="427405" y="4103253"/>
                  <a:pt x="423405" y="4143856"/>
                  <a:pt x="441122" y="4187207"/>
                </a:cubicBezTo>
                <a:cubicBezTo>
                  <a:pt x="447980" y="4203880"/>
                  <a:pt x="443408" y="4225456"/>
                  <a:pt x="444932" y="4244874"/>
                </a:cubicBezTo>
                <a:cubicBezTo>
                  <a:pt x="445694" y="4255860"/>
                  <a:pt x="445884" y="4268022"/>
                  <a:pt x="450648" y="4277434"/>
                </a:cubicBezTo>
                <a:cubicBezTo>
                  <a:pt x="462841" y="4302544"/>
                  <a:pt x="478461" y="4325885"/>
                  <a:pt x="490464" y="4351188"/>
                </a:cubicBezTo>
                <a:cubicBezTo>
                  <a:pt x="496178" y="4363350"/>
                  <a:pt x="499226" y="4377865"/>
                  <a:pt x="499418" y="4391596"/>
                </a:cubicBezTo>
                <a:cubicBezTo>
                  <a:pt x="500370" y="4432199"/>
                  <a:pt x="500370" y="4472804"/>
                  <a:pt x="498656" y="4513209"/>
                </a:cubicBezTo>
                <a:cubicBezTo>
                  <a:pt x="495988" y="4579901"/>
                  <a:pt x="495416" y="4647572"/>
                  <a:pt x="438646" y="4695629"/>
                </a:cubicBezTo>
                <a:cubicBezTo>
                  <a:pt x="434074" y="4699554"/>
                  <a:pt x="431406" y="4707987"/>
                  <a:pt x="430644" y="4714658"/>
                </a:cubicBezTo>
                <a:cubicBezTo>
                  <a:pt x="427025" y="4745453"/>
                  <a:pt x="426643" y="4777033"/>
                  <a:pt x="420737" y="4807436"/>
                </a:cubicBezTo>
                <a:cubicBezTo>
                  <a:pt x="415975" y="4831758"/>
                  <a:pt x="417499" y="4851963"/>
                  <a:pt x="434264" y="4870400"/>
                </a:cubicBezTo>
                <a:cubicBezTo>
                  <a:pt x="456362" y="4894527"/>
                  <a:pt x="469317" y="4923950"/>
                  <a:pt x="462269" y="4956119"/>
                </a:cubicBezTo>
                <a:cubicBezTo>
                  <a:pt x="455410" y="4988286"/>
                  <a:pt x="470269" y="5009470"/>
                  <a:pt x="485701" y="5033207"/>
                </a:cubicBezTo>
                <a:cubicBezTo>
                  <a:pt x="496940" y="5050467"/>
                  <a:pt x="511038" y="5070083"/>
                  <a:pt x="512180" y="5089305"/>
                </a:cubicBezTo>
                <a:cubicBezTo>
                  <a:pt x="514656" y="5132851"/>
                  <a:pt x="553902" y="5170316"/>
                  <a:pt x="531613" y="5217589"/>
                </a:cubicBezTo>
                <a:cubicBezTo>
                  <a:pt x="530089" y="5220727"/>
                  <a:pt x="533899" y="5226415"/>
                  <a:pt x="534851" y="5230926"/>
                </a:cubicBezTo>
                <a:cubicBezTo>
                  <a:pt x="542091" y="5267019"/>
                  <a:pt x="535041" y="5300953"/>
                  <a:pt x="511228" y="5327433"/>
                </a:cubicBezTo>
                <a:cubicBezTo>
                  <a:pt x="480175" y="5362152"/>
                  <a:pt x="477127" y="5400597"/>
                  <a:pt x="487225" y="5443357"/>
                </a:cubicBezTo>
                <a:cubicBezTo>
                  <a:pt x="490464" y="5457089"/>
                  <a:pt x="492750" y="5470820"/>
                  <a:pt x="495416" y="5484746"/>
                </a:cubicBezTo>
                <a:cubicBezTo>
                  <a:pt x="499226" y="5503576"/>
                  <a:pt x="503228" y="5522604"/>
                  <a:pt x="507038" y="5541432"/>
                </a:cubicBezTo>
                <a:cubicBezTo>
                  <a:pt x="510848" y="5559676"/>
                  <a:pt x="517324" y="5579880"/>
                  <a:pt x="500942" y="5594001"/>
                </a:cubicBezTo>
                <a:cubicBezTo>
                  <a:pt x="486843" y="5606164"/>
                  <a:pt x="488177" y="5614794"/>
                  <a:pt x="500370" y="5625974"/>
                </a:cubicBezTo>
                <a:cubicBezTo>
                  <a:pt x="543043" y="5664813"/>
                  <a:pt x="569714" y="5711889"/>
                  <a:pt x="571618" y="5771911"/>
                </a:cubicBezTo>
                <a:cubicBezTo>
                  <a:pt x="572000" y="5784268"/>
                  <a:pt x="574666" y="5796822"/>
                  <a:pt x="577524" y="5808982"/>
                </a:cubicBezTo>
                <a:cubicBezTo>
                  <a:pt x="579239" y="5816437"/>
                  <a:pt x="581145" y="5825462"/>
                  <a:pt x="586289" y="5829971"/>
                </a:cubicBezTo>
                <a:cubicBezTo>
                  <a:pt x="625532" y="5865083"/>
                  <a:pt x="652775" y="5908825"/>
                  <a:pt x="674684" y="5956490"/>
                </a:cubicBezTo>
                <a:cubicBezTo>
                  <a:pt x="682494" y="5973553"/>
                  <a:pt x="690304" y="5991797"/>
                  <a:pt x="692590" y="6010235"/>
                </a:cubicBezTo>
                <a:cubicBezTo>
                  <a:pt x="694876" y="6029456"/>
                  <a:pt x="691066" y="6049660"/>
                  <a:pt x="688970" y="6069276"/>
                </a:cubicBezTo>
                <a:cubicBezTo>
                  <a:pt x="687828" y="6080849"/>
                  <a:pt x="688018" y="6094187"/>
                  <a:pt x="682494" y="6103407"/>
                </a:cubicBezTo>
                <a:cubicBezTo>
                  <a:pt x="665157" y="6132633"/>
                  <a:pt x="646489" y="6160879"/>
                  <a:pt x="626294" y="6188144"/>
                </a:cubicBezTo>
                <a:cubicBezTo>
                  <a:pt x="608958" y="6211486"/>
                  <a:pt x="606481" y="6216194"/>
                  <a:pt x="628200" y="6236396"/>
                </a:cubicBezTo>
                <a:cubicBezTo>
                  <a:pt x="650489" y="6257190"/>
                  <a:pt x="662109" y="6283082"/>
                  <a:pt x="666871" y="6311718"/>
                </a:cubicBezTo>
                <a:cubicBezTo>
                  <a:pt x="674302" y="6357030"/>
                  <a:pt x="680588" y="6402732"/>
                  <a:pt x="684208" y="6448435"/>
                </a:cubicBezTo>
                <a:cubicBezTo>
                  <a:pt x="687446" y="6489823"/>
                  <a:pt x="669920" y="6509634"/>
                  <a:pt x="630104" y="6517873"/>
                </a:cubicBezTo>
                <a:cubicBezTo>
                  <a:pt x="608005" y="6522581"/>
                  <a:pt x="584001" y="6528663"/>
                  <a:pt x="578096" y="6553767"/>
                </a:cubicBezTo>
                <a:cubicBezTo>
                  <a:pt x="568570" y="6594765"/>
                  <a:pt x="564380" y="6637329"/>
                  <a:pt x="517706" y="6657533"/>
                </a:cubicBezTo>
                <a:cubicBezTo>
                  <a:pt x="527993" y="6668713"/>
                  <a:pt x="534089" y="6675579"/>
                  <a:pt x="540185" y="6682250"/>
                </a:cubicBezTo>
                <a:cubicBezTo>
                  <a:pt x="557140" y="6700686"/>
                  <a:pt x="564380" y="6738934"/>
                  <a:pt x="549712" y="6758356"/>
                </a:cubicBezTo>
                <a:cubicBezTo>
                  <a:pt x="528375" y="6786993"/>
                  <a:pt x="532375" y="6813278"/>
                  <a:pt x="548950" y="6840738"/>
                </a:cubicBezTo>
                <a:lnTo>
                  <a:pt x="556149" y="6858001"/>
                </a:lnTo>
                <a:lnTo>
                  <a:pt x="760427" y="6858001"/>
                </a:lnTo>
                <a:lnTo>
                  <a:pt x="763269" y="6846819"/>
                </a:lnTo>
                <a:cubicBezTo>
                  <a:pt x="771841" y="6790916"/>
                  <a:pt x="777937" y="6734620"/>
                  <a:pt x="784795" y="6678324"/>
                </a:cubicBezTo>
                <a:cubicBezTo>
                  <a:pt x="791844" y="6620265"/>
                  <a:pt x="799274" y="6562401"/>
                  <a:pt x="805560" y="6504338"/>
                </a:cubicBezTo>
                <a:cubicBezTo>
                  <a:pt x="808800" y="6472562"/>
                  <a:pt x="809370" y="6440589"/>
                  <a:pt x="812418" y="6408814"/>
                </a:cubicBezTo>
                <a:cubicBezTo>
                  <a:pt x="815086" y="6380959"/>
                  <a:pt x="820039" y="6353302"/>
                  <a:pt x="823279" y="6325450"/>
                </a:cubicBezTo>
                <a:cubicBezTo>
                  <a:pt x="825945" y="6301323"/>
                  <a:pt x="827469" y="6277000"/>
                  <a:pt x="830137" y="6252873"/>
                </a:cubicBezTo>
                <a:cubicBezTo>
                  <a:pt x="834517" y="6214231"/>
                  <a:pt x="839471" y="6175786"/>
                  <a:pt x="844043" y="6137341"/>
                </a:cubicBezTo>
                <a:cubicBezTo>
                  <a:pt x="845757" y="6121257"/>
                  <a:pt x="850520" y="6104387"/>
                  <a:pt x="847663" y="6089284"/>
                </a:cubicBezTo>
                <a:cubicBezTo>
                  <a:pt x="840423" y="6051230"/>
                  <a:pt x="842519" y="6013764"/>
                  <a:pt x="847471" y="5975908"/>
                </a:cubicBezTo>
                <a:cubicBezTo>
                  <a:pt x="849188" y="5962962"/>
                  <a:pt x="848806" y="5949036"/>
                  <a:pt x="845567" y="5936481"/>
                </a:cubicBezTo>
                <a:cubicBezTo>
                  <a:pt x="839089" y="5910785"/>
                  <a:pt x="829945" y="5885876"/>
                  <a:pt x="821945" y="5860571"/>
                </a:cubicBezTo>
                <a:cubicBezTo>
                  <a:pt x="820993" y="5857824"/>
                  <a:pt x="820801" y="5854490"/>
                  <a:pt x="820231" y="5851549"/>
                </a:cubicBezTo>
                <a:cubicBezTo>
                  <a:pt x="816990" y="5834874"/>
                  <a:pt x="813752" y="5818399"/>
                  <a:pt x="810894" y="5801726"/>
                </a:cubicBezTo>
                <a:cubicBezTo>
                  <a:pt x="809370" y="5792704"/>
                  <a:pt x="809180" y="5783484"/>
                  <a:pt x="807846" y="5774460"/>
                </a:cubicBezTo>
                <a:cubicBezTo>
                  <a:pt x="802512" y="5739546"/>
                  <a:pt x="811466" y="5701101"/>
                  <a:pt x="788415" y="5670892"/>
                </a:cubicBezTo>
                <a:cubicBezTo>
                  <a:pt x="773555" y="5651277"/>
                  <a:pt x="776985" y="5632250"/>
                  <a:pt x="779271" y="5611265"/>
                </a:cubicBezTo>
                <a:cubicBezTo>
                  <a:pt x="780985" y="5595374"/>
                  <a:pt x="780413" y="5579094"/>
                  <a:pt x="780605" y="5563010"/>
                </a:cubicBezTo>
                <a:cubicBezTo>
                  <a:pt x="781175" y="5534764"/>
                  <a:pt x="781367" y="5506518"/>
                  <a:pt x="782319" y="5478272"/>
                </a:cubicBezTo>
                <a:cubicBezTo>
                  <a:pt x="782699" y="5469249"/>
                  <a:pt x="787463" y="5460031"/>
                  <a:pt x="786701" y="5451203"/>
                </a:cubicBezTo>
                <a:cubicBezTo>
                  <a:pt x="783081" y="5410403"/>
                  <a:pt x="777365" y="5369604"/>
                  <a:pt x="774127" y="5328805"/>
                </a:cubicBezTo>
                <a:cubicBezTo>
                  <a:pt x="772223" y="5305660"/>
                  <a:pt x="775841" y="5281924"/>
                  <a:pt x="773175" y="5258975"/>
                </a:cubicBezTo>
                <a:cubicBezTo>
                  <a:pt x="770127" y="5232496"/>
                  <a:pt x="762317" y="5206604"/>
                  <a:pt x="757552" y="5180319"/>
                </a:cubicBezTo>
                <a:cubicBezTo>
                  <a:pt x="756220" y="5173061"/>
                  <a:pt x="757934" y="5165020"/>
                  <a:pt x="758314" y="5157370"/>
                </a:cubicBezTo>
                <a:cubicBezTo>
                  <a:pt x="758697" y="5148739"/>
                  <a:pt x="759459" y="5140304"/>
                  <a:pt x="759649" y="5131673"/>
                </a:cubicBezTo>
                <a:cubicBezTo>
                  <a:pt x="760031" y="5105388"/>
                  <a:pt x="759459" y="5079104"/>
                  <a:pt x="760793" y="5052820"/>
                </a:cubicBezTo>
                <a:cubicBezTo>
                  <a:pt x="761555" y="5036736"/>
                  <a:pt x="769365" y="5019868"/>
                  <a:pt x="766507" y="5004959"/>
                </a:cubicBezTo>
                <a:cubicBezTo>
                  <a:pt x="760983" y="4974557"/>
                  <a:pt x="773365" y="4944153"/>
                  <a:pt x="763079" y="4913751"/>
                </a:cubicBezTo>
                <a:cubicBezTo>
                  <a:pt x="760031" y="4904334"/>
                  <a:pt x="767651" y="4891388"/>
                  <a:pt x="768031" y="4880011"/>
                </a:cubicBezTo>
                <a:cubicBezTo>
                  <a:pt x="768983" y="4851570"/>
                  <a:pt x="768793" y="4823128"/>
                  <a:pt x="768603" y="4794687"/>
                </a:cubicBezTo>
                <a:cubicBezTo>
                  <a:pt x="768413" y="4769186"/>
                  <a:pt x="771079" y="4742705"/>
                  <a:pt x="765745" y="4718187"/>
                </a:cubicBezTo>
                <a:cubicBezTo>
                  <a:pt x="760031" y="4692491"/>
                  <a:pt x="760793" y="4669346"/>
                  <a:pt x="767269" y="4644434"/>
                </a:cubicBezTo>
                <a:cubicBezTo>
                  <a:pt x="771651" y="4627369"/>
                  <a:pt x="772223" y="4609322"/>
                  <a:pt x="773555" y="4591670"/>
                </a:cubicBezTo>
                <a:cubicBezTo>
                  <a:pt x="775079" y="4572644"/>
                  <a:pt x="771079" y="4551655"/>
                  <a:pt x="777365" y="4534394"/>
                </a:cubicBezTo>
                <a:cubicBezTo>
                  <a:pt x="796036" y="4483001"/>
                  <a:pt x="800036" y="4430237"/>
                  <a:pt x="800036" y="4376493"/>
                </a:cubicBezTo>
                <a:cubicBezTo>
                  <a:pt x="800036" y="4366684"/>
                  <a:pt x="797370" y="4356680"/>
                  <a:pt x="794512" y="4347267"/>
                </a:cubicBezTo>
                <a:cubicBezTo>
                  <a:pt x="777365" y="4292342"/>
                  <a:pt x="778889" y="4237224"/>
                  <a:pt x="789368" y="4181322"/>
                </a:cubicBezTo>
                <a:cubicBezTo>
                  <a:pt x="791654" y="4169748"/>
                  <a:pt x="792036" y="4156803"/>
                  <a:pt x="789750" y="4145230"/>
                </a:cubicBezTo>
                <a:cubicBezTo>
                  <a:pt x="783081" y="4112668"/>
                  <a:pt x="772031" y="4081088"/>
                  <a:pt x="767269" y="4048330"/>
                </a:cubicBezTo>
                <a:cubicBezTo>
                  <a:pt x="759459" y="3994194"/>
                  <a:pt x="785747" y="3947314"/>
                  <a:pt x="802894" y="3898864"/>
                </a:cubicBezTo>
                <a:cubicBezTo>
                  <a:pt x="819087" y="3852768"/>
                  <a:pt x="855664" y="3813538"/>
                  <a:pt x="847471" y="3759007"/>
                </a:cubicBezTo>
                <a:lnTo>
                  <a:pt x="848163" y="3756136"/>
                </a:lnTo>
                <a:lnTo>
                  <a:pt x="819543" y="3748731"/>
                </a:lnTo>
                <a:lnTo>
                  <a:pt x="819313" y="3748682"/>
                </a:lnTo>
                <a:lnTo>
                  <a:pt x="819544" y="3748730"/>
                </a:lnTo>
                <a:lnTo>
                  <a:pt x="848164" y="3756135"/>
                </a:lnTo>
                <a:lnTo>
                  <a:pt x="849545" y="3750401"/>
                </a:lnTo>
                <a:cubicBezTo>
                  <a:pt x="850902" y="3747434"/>
                  <a:pt x="852522" y="3744394"/>
                  <a:pt x="853189" y="3741353"/>
                </a:cubicBezTo>
                <a:cubicBezTo>
                  <a:pt x="856809" y="3724680"/>
                  <a:pt x="861189" y="3708009"/>
                  <a:pt x="862905" y="3691138"/>
                </a:cubicBezTo>
                <a:cubicBezTo>
                  <a:pt x="865191" y="3670544"/>
                  <a:pt x="864429" y="3649555"/>
                  <a:pt x="866333" y="3628959"/>
                </a:cubicBezTo>
                <a:cubicBezTo>
                  <a:pt x="868619" y="3602478"/>
                  <a:pt x="874715" y="3576391"/>
                  <a:pt x="874715" y="3550106"/>
                </a:cubicBezTo>
                <a:lnTo>
                  <a:pt x="871487" y="3524252"/>
                </a:lnTo>
                <a:lnTo>
                  <a:pt x="871488" y="3524252"/>
                </a:lnTo>
                <a:lnTo>
                  <a:pt x="870763" y="3518451"/>
                </a:lnTo>
                <a:cubicBezTo>
                  <a:pt x="868573" y="3507933"/>
                  <a:pt x="865953" y="3497439"/>
                  <a:pt x="864238" y="3486946"/>
                </a:cubicBezTo>
                <a:cubicBezTo>
                  <a:pt x="859476" y="3457327"/>
                  <a:pt x="860810" y="3424765"/>
                  <a:pt x="848618" y="3398677"/>
                </a:cubicBezTo>
                <a:lnTo>
                  <a:pt x="837595" y="3365728"/>
                </a:lnTo>
                <a:lnTo>
                  <a:pt x="834829" y="3357461"/>
                </a:lnTo>
                <a:close/>
                <a:moveTo>
                  <a:pt x="513783" y="0"/>
                </a:moveTo>
                <a:lnTo>
                  <a:pt x="72334" y="0"/>
                </a:lnTo>
                <a:lnTo>
                  <a:pt x="75447" y="27991"/>
                </a:lnTo>
                <a:cubicBezTo>
                  <a:pt x="80828" y="63323"/>
                  <a:pt x="87734" y="98434"/>
                  <a:pt x="88115" y="134133"/>
                </a:cubicBezTo>
                <a:cubicBezTo>
                  <a:pt x="88495" y="166498"/>
                  <a:pt x="94591" y="198471"/>
                  <a:pt x="62778" y="221224"/>
                </a:cubicBezTo>
                <a:cubicBezTo>
                  <a:pt x="58586" y="224165"/>
                  <a:pt x="60872" y="238486"/>
                  <a:pt x="62206" y="247312"/>
                </a:cubicBezTo>
                <a:cubicBezTo>
                  <a:pt x="65065" y="266927"/>
                  <a:pt x="72303" y="286346"/>
                  <a:pt x="72113" y="305764"/>
                </a:cubicBezTo>
                <a:cubicBezTo>
                  <a:pt x="71923" y="345976"/>
                  <a:pt x="68875" y="386383"/>
                  <a:pt x="65445" y="426397"/>
                </a:cubicBezTo>
                <a:cubicBezTo>
                  <a:pt x="64111" y="441500"/>
                  <a:pt x="58968" y="456017"/>
                  <a:pt x="55348" y="470924"/>
                </a:cubicBezTo>
                <a:cubicBezTo>
                  <a:pt x="53252" y="479162"/>
                  <a:pt x="47728" y="487990"/>
                  <a:pt x="48870" y="495638"/>
                </a:cubicBezTo>
                <a:cubicBezTo>
                  <a:pt x="55538" y="539970"/>
                  <a:pt x="39156" y="580573"/>
                  <a:pt x="30963" y="622548"/>
                </a:cubicBezTo>
                <a:cubicBezTo>
                  <a:pt x="27153" y="641968"/>
                  <a:pt x="18009" y="660210"/>
                  <a:pt x="11723" y="679040"/>
                </a:cubicBezTo>
                <a:cubicBezTo>
                  <a:pt x="10007" y="683943"/>
                  <a:pt x="8483" y="689436"/>
                  <a:pt x="8865" y="694341"/>
                </a:cubicBezTo>
                <a:cubicBezTo>
                  <a:pt x="11151" y="722389"/>
                  <a:pt x="14389" y="750244"/>
                  <a:pt x="16865" y="778095"/>
                </a:cubicBezTo>
                <a:cubicBezTo>
                  <a:pt x="19151" y="803401"/>
                  <a:pt x="19913" y="828900"/>
                  <a:pt x="47918" y="840866"/>
                </a:cubicBezTo>
                <a:cubicBezTo>
                  <a:pt x="52300" y="842633"/>
                  <a:pt x="55538" y="848516"/>
                  <a:pt x="58396" y="853028"/>
                </a:cubicBezTo>
                <a:cubicBezTo>
                  <a:pt x="102404" y="922662"/>
                  <a:pt x="101260" y="959929"/>
                  <a:pt x="54776" y="1027995"/>
                </a:cubicBezTo>
                <a:cubicBezTo>
                  <a:pt x="50014" y="1035056"/>
                  <a:pt x="46584" y="1050159"/>
                  <a:pt x="50394" y="1054866"/>
                </a:cubicBezTo>
                <a:cubicBezTo>
                  <a:pt x="82019" y="1094882"/>
                  <a:pt x="78589" y="1138623"/>
                  <a:pt x="68683" y="1184720"/>
                </a:cubicBezTo>
                <a:cubicBezTo>
                  <a:pt x="66017" y="1196684"/>
                  <a:pt x="66017" y="1213555"/>
                  <a:pt x="72303" y="1222576"/>
                </a:cubicBezTo>
                <a:cubicBezTo>
                  <a:pt x="101450" y="1265534"/>
                  <a:pt x="97260" y="1311630"/>
                  <a:pt x="88687" y="1358313"/>
                </a:cubicBezTo>
                <a:cubicBezTo>
                  <a:pt x="87353" y="1365570"/>
                  <a:pt x="80113" y="1374398"/>
                  <a:pt x="73447" y="1377535"/>
                </a:cubicBezTo>
                <a:cubicBezTo>
                  <a:pt x="49824" y="1388716"/>
                  <a:pt x="41822" y="1409705"/>
                  <a:pt x="35153" y="1432851"/>
                </a:cubicBezTo>
                <a:cubicBezTo>
                  <a:pt x="24295" y="1469335"/>
                  <a:pt x="11531" y="1505229"/>
                  <a:pt x="1244" y="1541910"/>
                </a:cubicBezTo>
                <a:cubicBezTo>
                  <a:pt x="-1232" y="1550935"/>
                  <a:pt x="292" y="1562114"/>
                  <a:pt x="3149" y="1571529"/>
                </a:cubicBezTo>
                <a:cubicBezTo>
                  <a:pt x="12865" y="1603698"/>
                  <a:pt x="37250" y="1624098"/>
                  <a:pt x="59730" y="1646459"/>
                </a:cubicBezTo>
                <a:cubicBezTo>
                  <a:pt x="69637" y="1656267"/>
                  <a:pt x="76685" y="1669800"/>
                  <a:pt x="82399" y="1682944"/>
                </a:cubicBezTo>
                <a:cubicBezTo>
                  <a:pt x="97070" y="1717073"/>
                  <a:pt x="110214" y="1751988"/>
                  <a:pt x="124120" y="1786511"/>
                </a:cubicBezTo>
                <a:cubicBezTo>
                  <a:pt x="125454" y="1789845"/>
                  <a:pt x="128883" y="1792590"/>
                  <a:pt x="131741" y="1795142"/>
                </a:cubicBezTo>
                <a:cubicBezTo>
                  <a:pt x="161842" y="1820640"/>
                  <a:pt x="192131" y="1845943"/>
                  <a:pt x="222232" y="1871640"/>
                </a:cubicBezTo>
                <a:cubicBezTo>
                  <a:pt x="227946" y="1876543"/>
                  <a:pt x="232138" y="1883606"/>
                  <a:pt x="237662" y="1888901"/>
                </a:cubicBezTo>
                <a:cubicBezTo>
                  <a:pt x="245282" y="1896356"/>
                  <a:pt x="252523" y="1905771"/>
                  <a:pt x="261667" y="1909694"/>
                </a:cubicBezTo>
                <a:cubicBezTo>
                  <a:pt x="290432" y="1921855"/>
                  <a:pt x="302816" y="1945197"/>
                  <a:pt x="308150" y="1974618"/>
                </a:cubicBezTo>
                <a:cubicBezTo>
                  <a:pt x="313103" y="2001493"/>
                  <a:pt x="317295" y="2028365"/>
                  <a:pt x="323009" y="2055042"/>
                </a:cubicBezTo>
                <a:cubicBezTo>
                  <a:pt x="329867" y="2087602"/>
                  <a:pt x="337297" y="2119968"/>
                  <a:pt x="345680" y="2152137"/>
                </a:cubicBezTo>
                <a:cubicBezTo>
                  <a:pt x="349300" y="2166063"/>
                  <a:pt x="353490" y="2180774"/>
                  <a:pt x="360920" y="2192740"/>
                </a:cubicBezTo>
                <a:cubicBezTo>
                  <a:pt x="381495" y="2226281"/>
                  <a:pt x="395401" y="2262177"/>
                  <a:pt x="389877" y="2301603"/>
                </a:cubicBezTo>
                <a:cubicBezTo>
                  <a:pt x="385495" y="2333183"/>
                  <a:pt x="396735" y="2359664"/>
                  <a:pt x="414262" y="2379279"/>
                </a:cubicBezTo>
                <a:cubicBezTo>
                  <a:pt x="446077" y="2414980"/>
                  <a:pt x="438837" y="2453227"/>
                  <a:pt x="428551" y="2491281"/>
                </a:cubicBezTo>
                <a:cubicBezTo>
                  <a:pt x="423216" y="2510897"/>
                  <a:pt x="423978" y="2526980"/>
                  <a:pt x="429121" y="2545615"/>
                </a:cubicBezTo>
                <a:cubicBezTo>
                  <a:pt x="441123" y="2588768"/>
                  <a:pt x="473700" y="2617603"/>
                  <a:pt x="502275" y="2645455"/>
                </a:cubicBezTo>
                <a:cubicBezTo>
                  <a:pt x="526660" y="2669191"/>
                  <a:pt x="540376" y="2695868"/>
                  <a:pt x="550665" y="2725094"/>
                </a:cubicBezTo>
                <a:cubicBezTo>
                  <a:pt x="563809" y="2761970"/>
                  <a:pt x="558857" y="2791196"/>
                  <a:pt x="527232" y="2808850"/>
                </a:cubicBezTo>
                <a:cubicBezTo>
                  <a:pt x="518277" y="2813754"/>
                  <a:pt x="507799" y="2822385"/>
                  <a:pt x="505133" y="2831604"/>
                </a:cubicBezTo>
                <a:cubicBezTo>
                  <a:pt x="491799" y="2876129"/>
                  <a:pt x="472366" y="2921245"/>
                  <a:pt x="484178" y="2968910"/>
                </a:cubicBezTo>
                <a:cubicBezTo>
                  <a:pt x="500371" y="3034817"/>
                  <a:pt x="499419" y="3099154"/>
                  <a:pt x="483416" y="3165061"/>
                </a:cubicBezTo>
                <a:cubicBezTo>
                  <a:pt x="470462" y="3218512"/>
                  <a:pt x="457126" y="3271963"/>
                  <a:pt x="447744" y="3326101"/>
                </a:cubicBezTo>
                <a:lnTo>
                  <a:pt x="446756" y="3333750"/>
                </a:lnTo>
                <a:lnTo>
                  <a:pt x="834222" y="3333750"/>
                </a:lnTo>
                <a:lnTo>
                  <a:pt x="833756" y="3315508"/>
                </a:lnTo>
                <a:cubicBezTo>
                  <a:pt x="835090" y="3305897"/>
                  <a:pt x="843092" y="3293538"/>
                  <a:pt x="851283" y="3289224"/>
                </a:cubicBezTo>
                <a:cubicBezTo>
                  <a:pt x="869571" y="3279612"/>
                  <a:pt x="872811" y="3266470"/>
                  <a:pt x="866523" y="3248621"/>
                </a:cubicBezTo>
                <a:cubicBezTo>
                  <a:pt x="861189" y="3233124"/>
                  <a:pt x="858523" y="3214098"/>
                  <a:pt x="848234" y="3203506"/>
                </a:cubicBezTo>
                <a:cubicBezTo>
                  <a:pt x="819088" y="3173494"/>
                  <a:pt x="818135" y="3135244"/>
                  <a:pt x="810325" y="3097977"/>
                </a:cubicBezTo>
                <a:cubicBezTo>
                  <a:pt x="805561" y="3075225"/>
                  <a:pt x="805371" y="3054039"/>
                  <a:pt x="808609" y="3031285"/>
                </a:cubicBezTo>
                <a:cubicBezTo>
                  <a:pt x="815849" y="2981857"/>
                  <a:pt x="805561" y="2933799"/>
                  <a:pt x="792417" y="2886329"/>
                </a:cubicBezTo>
                <a:cubicBezTo>
                  <a:pt x="783654" y="2854945"/>
                  <a:pt x="778320" y="2822776"/>
                  <a:pt x="769366" y="2791590"/>
                </a:cubicBezTo>
                <a:cubicBezTo>
                  <a:pt x="762508" y="2768247"/>
                  <a:pt x="754315" y="2744906"/>
                  <a:pt x="743267" y="2723527"/>
                </a:cubicBezTo>
                <a:cubicBezTo>
                  <a:pt x="727072" y="2692532"/>
                  <a:pt x="702688" y="2665466"/>
                  <a:pt x="709166" y="2626038"/>
                </a:cubicBezTo>
                <a:cubicBezTo>
                  <a:pt x="714880" y="2591317"/>
                  <a:pt x="702880" y="2559935"/>
                  <a:pt x="691449" y="2528158"/>
                </a:cubicBezTo>
                <a:cubicBezTo>
                  <a:pt x="683067" y="2504816"/>
                  <a:pt x="674493" y="2481477"/>
                  <a:pt x="669159" y="2457348"/>
                </a:cubicBezTo>
                <a:cubicBezTo>
                  <a:pt x="662872" y="2428709"/>
                  <a:pt x="665540" y="2396344"/>
                  <a:pt x="653918" y="2370844"/>
                </a:cubicBezTo>
                <a:cubicBezTo>
                  <a:pt x="641726" y="2344167"/>
                  <a:pt x="649918" y="2322005"/>
                  <a:pt x="653348" y="2298269"/>
                </a:cubicBezTo>
                <a:cubicBezTo>
                  <a:pt x="658682" y="2260413"/>
                  <a:pt x="668589" y="2222749"/>
                  <a:pt x="656014" y="2184501"/>
                </a:cubicBezTo>
                <a:cubicBezTo>
                  <a:pt x="640774" y="2138014"/>
                  <a:pt x="624391" y="2091918"/>
                  <a:pt x="609913" y="2045235"/>
                </a:cubicBezTo>
                <a:cubicBezTo>
                  <a:pt x="604386" y="2027187"/>
                  <a:pt x="602100" y="2007771"/>
                  <a:pt x="599624" y="1988939"/>
                </a:cubicBezTo>
                <a:cubicBezTo>
                  <a:pt x="597528" y="1971091"/>
                  <a:pt x="602862" y="1949711"/>
                  <a:pt x="594862" y="1935977"/>
                </a:cubicBezTo>
                <a:cubicBezTo>
                  <a:pt x="574287" y="1900670"/>
                  <a:pt x="564191" y="1864385"/>
                  <a:pt x="564191" y="1823583"/>
                </a:cubicBezTo>
                <a:cubicBezTo>
                  <a:pt x="564191" y="1808282"/>
                  <a:pt x="555617" y="1793374"/>
                  <a:pt x="554093" y="1777881"/>
                </a:cubicBezTo>
                <a:cubicBezTo>
                  <a:pt x="552189" y="1756694"/>
                  <a:pt x="547044" y="1732372"/>
                  <a:pt x="554285" y="1713934"/>
                </a:cubicBezTo>
                <a:cubicBezTo>
                  <a:pt x="571429" y="1670585"/>
                  <a:pt x="557141" y="1635476"/>
                  <a:pt x="540186" y="1597617"/>
                </a:cubicBezTo>
                <a:cubicBezTo>
                  <a:pt x="523422" y="1560348"/>
                  <a:pt x="510087" y="1521118"/>
                  <a:pt x="499037" y="1481495"/>
                </a:cubicBezTo>
                <a:cubicBezTo>
                  <a:pt x="495037" y="1466588"/>
                  <a:pt x="501705" y="1448740"/>
                  <a:pt x="503037" y="1432262"/>
                </a:cubicBezTo>
                <a:cubicBezTo>
                  <a:pt x="503419" y="1426376"/>
                  <a:pt x="503991" y="1419903"/>
                  <a:pt x="502085" y="1414609"/>
                </a:cubicBezTo>
                <a:cubicBezTo>
                  <a:pt x="483796" y="1363414"/>
                  <a:pt x="469890" y="1311432"/>
                  <a:pt x="479414" y="1255923"/>
                </a:cubicBezTo>
                <a:cubicBezTo>
                  <a:pt x="480368" y="1250824"/>
                  <a:pt x="478272" y="1245135"/>
                  <a:pt x="476938" y="1240034"/>
                </a:cubicBezTo>
                <a:cubicBezTo>
                  <a:pt x="470080" y="1215122"/>
                  <a:pt x="459222" y="1190799"/>
                  <a:pt x="456745" y="1165498"/>
                </a:cubicBezTo>
                <a:cubicBezTo>
                  <a:pt x="450649" y="1103121"/>
                  <a:pt x="448171" y="1040355"/>
                  <a:pt x="444171" y="977582"/>
                </a:cubicBezTo>
                <a:cubicBezTo>
                  <a:pt x="443981" y="973659"/>
                  <a:pt x="443981" y="969541"/>
                  <a:pt x="442647" y="966011"/>
                </a:cubicBezTo>
                <a:cubicBezTo>
                  <a:pt x="434455" y="942864"/>
                  <a:pt x="437123" y="922662"/>
                  <a:pt x="452743" y="903045"/>
                </a:cubicBezTo>
                <a:cubicBezTo>
                  <a:pt x="459602" y="894414"/>
                  <a:pt x="463222" y="882645"/>
                  <a:pt x="467032" y="871859"/>
                </a:cubicBezTo>
                <a:cubicBezTo>
                  <a:pt x="472748" y="855968"/>
                  <a:pt x="478272" y="839689"/>
                  <a:pt x="481892" y="823213"/>
                </a:cubicBezTo>
                <a:cubicBezTo>
                  <a:pt x="485320" y="806930"/>
                  <a:pt x="490083" y="789474"/>
                  <a:pt x="487416" y="773781"/>
                </a:cubicBezTo>
                <a:cubicBezTo>
                  <a:pt x="482654" y="745535"/>
                  <a:pt x="471986" y="718661"/>
                  <a:pt x="464936" y="690809"/>
                </a:cubicBezTo>
                <a:cubicBezTo>
                  <a:pt x="462460" y="681198"/>
                  <a:pt x="462842" y="670605"/>
                  <a:pt x="462650" y="660603"/>
                </a:cubicBezTo>
                <a:cubicBezTo>
                  <a:pt x="462080" y="637652"/>
                  <a:pt x="467604" y="614113"/>
                  <a:pt x="451791" y="593322"/>
                </a:cubicBezTo>
                <a:cubicBezTo>
                  <a:pt x="436933" y="574101"/>
                  <a:pt x="441313" y="554679"/>
                  <a:pt x="452553" y="534478"/>
                </a:cubicBezTo>
                <a:cubicBezTo>
                  <a:pt x="460556" y="519961"/>
                  <a:pt x="466842" y="503486"/>
                  <a:pt x="469890" y="487205"/>
                </a:cubicBezTo>
                <a:cubicBezTo>
                  <a:pt x="474080" y="464843"/>
                  <a:pt x="475796" y="442679"/>
                  <a:pt x="473318" y="418552"/>
                </a:cubicBezTo>
                <a:cubicBezTo>
                  <a:pt x="471604" y="401485"/>
                  <a:pt x="470842" y="387559"/>
                  <a:pt x="460746" y="374220"/>
                </a:cubicBezTo>
                <a:cubicBezTo>
                  <a:pt x="459222" y="372064"/>
                  <a:pt x="458840" y="368141"/>
                  <a:pt x="459032" y="365198"/>
                </a:cubicBezTo>
                <a:cubicBezTo>
                  <a:pt x="462270" y="326557"/>
                  <a:pt x="460556" y="288308"/>
                  <a:pt x="458267" y="249272"/>
                </a:cubicBezTo>
                <a:cubicBezTo>
                  <a:pt x="455221" y="199649"/>
                  <a:pt x="464174" y="147470"/>
                  <a:pt x="496179" y="104514"/>
                </a:cubicBezTo>
                <a:cubicBezTo>
                  <a:pt x="500943" y="98237"/>
                  <a:pt x="503037" y="88822"/>
                  <a:pt x="504181" y="80583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7A098C-38DF-7722-1DC3-0B2B282B0A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753171"/>
              </p:ext>
            </p:extLst>
          </p:nvPr>
        </p:nvGraphicFramePr>
        <p:xfrm>
          <a:off x="5334000" y="427512"/>
          <a:ext cx="6096000" cy="5668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9771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A5EAB1-3DAE-D75D-6C3D-D5C342A4E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024" y="841377"/>
            <a:ext cx="4745505" cy="1666499"/>
          </a:xfrm>
        </p:spPr>
        <p:txBody>
          <a:bodyPr anchor="b">
            <a:normAutofit/>
          </a:bodyPr>
          <a:lstStyle/>
          <a:p>
            <a:r>
              <a:rPr lang="en-US" sz="4100"/>
              <a:t>Bright Futures Community Service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C7ECF114-1FC4-A429-7811-307610D22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22" y="2796988"/>
            <a:ext cx="4745505" cy="3280777"/>
          </a:xfrm>
        </p:spPr>
        <p:txBody>
          <a:bodyPr>
            <a:normAutofit/>
          </a:bodyPr>
          <a:lstStyle/>
          <a:p>
            <a:r>
              <a:rPr lang="en-US"/>
              <a:t>Service work will no longer require students address a social issue</a:t>
            </a:r>
          </a:p>
          <a:p>
            <a:r>
              <a:rPr lang="en-US"/>
              <a:t>The removal of this requirement should streamline the approval process</a:t>
            </a:r>
          </a:p>
          <a:p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A15AA18-4B71-46A7-A76C-9CF96DE14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96000" y="841376"/>
            <a:ext cx="5260976" cy="4707593"/>
            <a:chOff x="6096000" y="841376"/>
            <a:chExt cx="5260976" cy="4707593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grpSp>
          <p:nvGrpSpPr>
            <p:cNvPr id="20" name="Group 12">
              <a:extLst>
                <a:ext uri="{FF2B5EF4-FFF2-40B4-BE49-F238E27FC236}">
                  <a16:creationId xmlns:a16="http://schemas.microsoft.com/office/drawing/2014/main" id="{34DE4BFB-2B70-4E62-89FD-1D466CCFE2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1" y="841376"/>
              <a:ext cx="5260975" cy="4707593"/>
              <a:chOff x="6096001" y="841376"/>
              <a:chExt cx="5260975" cy="4707593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464E5BEB-6761-4106-B1D6-D9A6908B4F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1FAE02-7EEB-4450-9123-148CC979D39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tx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62FB0BB-9179-4751-A08F-1DBBC8B87E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0" y="4138312"/>
              <a:ext cx="5260975" cy="1410656"/>
              <a:chOff x="6096000" y="4138312"/>
              <a:chExt cx="5260975" cy="1410656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33819F96-CF55-40C3-A784-AC461852C49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0578D5C7-AD30-4D50-98FC-F0E0C28CDD1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7" name="Graphic 6" descr="Classroom">
            <a:extLst>
              <a:ext uri="{FF2B5EF4-FFF2-40B4-BE49-F238E27FC236}">
                <a16:creationId xmlns:a16="http://schemas.microsoft.com/office/drawing/2014/main" id="{3FE446B5-A9A2-74DE-E4C4-3EDB7CFA3D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94814" y="1350833"/>
            <a:ext cx="3063347" cy="3063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65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DB02BD-FF61-4042-BC21-4EFF543EC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0AF067-7C67-9019-957B-70BB57F12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1"/>
            <a:ext cx="3047999" cy="3810000"/>
          </a:xfrm>
        </p:spPr>
        <p:txBody>
          <a:bodyPr anchor="b">
            <a:normAutofit/>
          </a:bodyPr>
          <a:lstStyle/>
          <a:p>
            <a:r>
              <a:rPr lang="en-US" dirty="0"/>
              <a:t>2022 Graduates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811A85E-38EA-465A-84F9-6230CF743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78285" y="0"/>
            <a:ext cx="874715" cy="6858001"/>
          </a:xfrm>
          <a:custGeom>
            <a:avLst/>
            <a:gdLst>
              <a:gd name="connsiteX0" fmla="*/ 669467 w 874715"/>
              <a:gd name="connsiteY0" fmla="*/ 3720275 h 6858001"/>
              <a:gd name="connsiteX1" fmla="*/ 710453 w 874715"/>
              <a:gd name="connsiteY1" fmla="*/ 3726292 h 6858001"/>
              <a:gd name="connsiteX2" fmla="*/ 710455 w 874715"/>
              <a:gd name="connsiteY2" fmla="*/ 3726292 h 6858001"/>
              <a:gd name="connsiteX3" fmla="*/ 669465 w 874715"/>
              <a:gd name="connsiteY3" fmla="*/ 3720275 h 6858001"/>
              <a:gd name="connsiteX4" fmla="*/ 834223 w 874715"/>
              <a:gd name="connsiteY4" fmla="*/ 3333751 h 6858001"/>
              <a:gd name="connsiteX5" fmla="*/ 446757 w 874715"/>
              <a:gd name="connsiteY5" fmla="*/ 3333751 h 6858001"/>
              <a:gd name="connsiteX6" fmla="*/ 441229 w 874715"/>
              <a:gd name="connsiteY6" fmla="*/ 3376550 h 6858001"/>
              <a:gd name="connsiteX7" fmla="*/ 437178 w 874715"/>
              <a:gd name="connsiteY7" fmla="*/ 3407910 h 6858001"/>
              <a:gd name="connsiteX8" fmla="*/ 435790 w 874715"/>
              <a:gd name="connsiteY8" fmla="*/ 3491262 h 6858001"/>
              <a:gd name="connsiteX9" fmla="*/ 429384 w 874715"/>
              <a:gd name="connsiteY9" fmla="*/ 3520658 h 6858001"/>
              <a:gd name="connsiteX10" fmla="*/ 427332 w 874715"/>
              <a:gd name="connsiteY10" fmla="*/ 3524252 h 6858001"/>
              <a:gd name="connsiteX11" fmla="*/ 427331 w 874715"/>
              <a:gd name="connsiteY11" fmla="*/ 3524252 h 6858001"/>
              <a:gd name="connsiteX12" fmla="*/ 413690 w 874715"/>
              <a:gd name="connsiteY12" fmla="*/ 3548145 h 6858001"/>
              <a:gd name="connsiteX13" fmla="*/ 408166 w 874715"/>
              <a:gd name="connsiteY13" fmla="*/ 3612089 h 6858001"/>
              <a:gd name="connsiteX14" fmla="*/ 421692 w 874715"/>
              <a:gd name="connsiteY14" fmla="*/ 3636610 h 6858001"/>
              <a:gd name="connsiteX15" fmla="*/ 445933 w 874715"/>
              <a:gd name="connsiteY15" fmla="*/ 3687609 h 6858001"/>
              <a:gd name="connsiteX16" fmla="*/ 443241 w 874715"/>
              <a:gd name="connsiteY16" fmla="*/ 3725049 h 6858001"/>
              <a:gd name="connsiteX17" fmla="*/ 455589 w 874715"/>
              <a:gd name="connsiteY17" fmla="*/ 3723372 h 6858001"/>
              <a:gd name="connsiteX18" fmla="*/ 544787 w 874715"/>
              <a:gd name="connsiteY18" fmla="*/ 3712739 h 6858001"/>
              <a:gd name="connsiteX19" fmla="*/ 544802 w 874715"/>
              <a:gd name="connsiteY19" fmla="*/ 3712740 h 6858001"/>
              <a:gd name="connsiteX20" fmla="*/ 544786 w 874715"/>
              <a:gd name="connsiteY20" fmla="*/ 3712740 h 6858001"/>
              <a:gd name="connsiteX21" fmla="*/ 455588 w 874715"/>
              <a:gd name="connsiteY21" fmla="*/ 3723373 h 6858001"/>
              <a:gd name="connsiteX22" fmla="*/ 443240 w 874715"/>
              <a:gd name="connsiteY22" fmla="*/ 3725050 h 6858001"/>
              <a:gd name="connsiteX23" fmla="*/ 441884 w 874715"/>
              <a:gd name="connsiteY23" fmla="*/ 3743904 h 6858001"/>
              <a:gd name="connsiteX24" fmla="*/ 442266 w 874715"/>
              <a:gd name="connsiteY24" fmla="*/ 3764306 h 6858001"/>
              <a:gd name="connsiteX25" fmla="*/ 433692 w 874715"/>
              <a:gd name="connsiteY25" fmla="*/ 3834135 h 6858001"/>
              <a:gd name="connsiteX26" fmla="*/ 428740 w 874715"/>
              <a:gd name="connsiteY26" fmla="*/ 3898864 h 6858001"/>
              <a:gd name="connsiteX27" fmla="*/ 444932 w 874715"/>
              <a:gd name="connsiteY27" fmla="*/ 4062061 h 6858001"/>
              <a:gd name="connsiteX28" fmla="*/ 441122 w 874715"/>
              <a:gd name="connsiteY28" fmla="*/ 4187207 h 6858001"/>
              <a:gd name="connsiteX29" fmla="*/ 444932 w 874715"/>
              <a:gd name="connsiteY29" fmla="*/ 4244874 h 6858001"/>
              <a:gd name="connsiteX30" fmla="*/ 450648 w 874715"/>
              <a:gd name="connsiteY30" fmla="*/ 4277434 h 6858001"/>
              <a:gd name="connsiteX31" fmla="*/ 490464 w 874715"/>
              <a:gd name="connsiteY31" fmla="*/ 4351188 h 6858001"/>
              <a:gd name="connsiteX32" fmla="*/ 499418 w 874715"/>
              <a:gd name="connsiteY32" fmla="*/ 4391596 h 6858001"/>
              <a:gd name="connsiteX33" fmla="*/ 498656 w 874715"/>
              <a:gd name="connsiteY33" fmla="*/ 4513209 h 6858001"/>
              <a:gd name="connsiteX34" fmla="*/ 438646 w 874715"/>
              <a:gd name="connsiteY34" fmla="*/ 4695629 h 6858001"/>
              <a:gd name="connsiteX35" fmla="*/ 430644 w 874715"/>
              <a:gd name="connsiteY35" fmla="*/ 4714658 h 6858001"/>
              <a:gd name="connsiteX36" fmla="*/ 420737 w 874715"/>
              <a:gd name="connsiteY36" fmla="*/ 4807436 h 6858001"/>
              <a:gd name="connsiteX37" fmla="*/ 434264 w 874715"/>
              <a:gd name="connsiteY37" fmla="*/ 4870400 h 6858001"/>
              <a:gd name="connsiteX38" fmla="*/ 462269 w 874715"/>
              <a:gd name="connsiteY38" fmla="*/ 4956119 h 6858001"/>
              <a:gd name="connsiteX39" fmla="*/ 485701 w 874715"/>
              <a:gd name="connsiteY39" fmla="*/ 5033207 h 6858001"/>
              <a:gd name="connsiteX40" fmla="*/ 512180 w 874715"/>
              <a:gd name="connsiteY40" fmla="*/ 5089305 h 6858001"/>
              <a:gd name="connsiteX41" fmla="*/ 531613 w 874715"/>
              <a:gd name="connsiteY41" fmla="*/ 5217589 h 6858001"/>
              <a:gd name="connsiteX42" fmla="*/ 534851 w 874715"/>
              <a:gd name="connsiteY42" fmla="*/ 5230926 h 6858001"/>
              <a:gd name="connsiteX43" fmla="*/ 511228 w 874715"/>
              <a:gd name="connsiteY43" fmla="*/ 5327433 h 6858001"/>
              <a:gd name="connsiteX44" fmla="*/ 487225 w 874715"/>
              <a:gd name="connsiteY44" fmla="*/ 5443357 h 6858001"/>
              <a:gd name="connsiteX45" fmla="*/ 495416 w 874715"/>
              <a:gd name="connsiteY45" fmla="*/ 5484746 h 6858001"/>
              <a:gd name="connsiteX46" fmla="*/ 507038 w 874715"/>
              <a:gd name="connsiteY46" fmla="*/ 5541432 h 6858001"/>
              <a:gd name="connsiteX47" fmla="*/ 500942 w 874715"/>
              <a:gd name="connsiteY47" fmla="*/ 5594001 h 6858001"/>
              <a:gd name="connsiteX48" fmla="*/ 500370 w 874715"/>
              <a:gd name="connsiteY48" fmla="*/ 5625974 h 6858001"/>
              <a:gd name="connsiteX49" fmla="*/ 571618 w 874715"/>
              <a:gd name="connsiteY49" fmla="*/ 5771911 h 6858001"/>
              <a:gd name="connsiteX50" fmla="*/ 577524 w 874715"/>
              <a:gd name="connsiteY50" fmla="*/ 5808982 h 6858001"/>
              <a:gd name="connsiteX51" fmla="*/ 586289 w 874715"/>
              <a:gd name="connsiteY51" fmla="*/ 5829971 h 6858001"/>
              <a:gd name="connsiteX52" fmla="*/ 674684 w 874715"/>
              <a:gd name="connsiteY52" fmla="*/ 5956490 h 6858001"/>
              <a:gd name="connsiteX53" fmla="*/ 692590 w 874715"/>
              <a:gd name="connsiteY53" fmla="*/ 6010235 h 6858001"/>
              <a:gd name="connsiteX54" fmla="*/ 688970 w 874715"/>
              <a:gd name="connsiteY54" fmla="*/ 6069276 h 6858001"/>
              <a:gd name="connsiteX55" fmla="*/ 682494 w 874715"/>
              <a:gd name="connsiteY55" fmla="*/ 6103407 h 6858001"/>
              <a:gd name="connsiteX56" fmla="*/ 626294 w 874715"/>
              <a:gd name="connsiteY56" fmla="*/ 6188144 h 6858001"/>
              <a:gd name="connsiteX57" fmla="*/ 628200 w 874715"/>
              <a:gd name="connsiteY57" fmla="*/ 6236396 h 6858001"/>
              <a:gd name="connsiteX58" fmla="*/ 666871 w 874715"/>
              <a:gd name="connsiteY58" fmla="*/ 6311718 h 6858001"/>
              <a:gd name="connsiteX59" fmla="*/ 684208 w 874715"/>
              <a:gd name="connsiteY59" fmla="*/ 6448435 h 6858001"/>
              <a:gd name="connsiteX60" fmla="*/ 630104 w 874715"/>
              <a:gd name="connsiteY60" fmla="*/ 6517873 h 6858001"/>
              <a:gd name="connsiteX61" fmla="*/ 578096 w 874715"/>
              <a:gd name="connsiteY61" fmla="*/ 6553767 h 6858001"/>
              <a:gd name="connsiteX62" fmla="*/ 517706 w 874715"/>
              <a:gd name="connsiteY62" fmla="*/ 6657533 h 6858001"/>
              <a:gd name="connsiteX63" fmla="*/ 540185 w 874715"/>
              <a:gd name="connsiteY63" fmla="*/ 6682250 h 6858001"/>
              <a:gd name="connsiteX64" fmla="*/ 549712 w 874715"/>
              <a:gd name="connsiteY64" fmla="*/ 6758356 h 6858001"/>
              <a:gd name="connsiteX65" fmla="*/ 548950 w 874715"/>
              <a:gd name="connsiteY65" fmla="*/ 6840738 h 6858001"/>
              <a:gd name="connsiteX66" fmla="*/ 556149 w 874715"/>
              <a:gd name="connsiteY66" fmla="*/ 6858001 h 6858001"/>
              <a:gd name="connsiteX67" fmla="*/ 760427 w 874715"/>
              <a:gd name="connsiteY67" fmla="*/ 6858001 h 6858001"/>
              <a:gd name="connsiteX68" fmla="*/ 763269 w 874715"/>
              <a:gd name="connsiteY68" fmla="*/ 6846819 h 6858001"/>
              <a:gd name="connsiteX69" fmla="*/ 784795 w 874715"/>
              <a:gd name="connsiteY69" fmla="*/ 6678324 h 6858001"/>
              <a:gd name="connsiteX70" fmla="*/ 805560 w 874715"/>
              <a:gd name="connsiteY70" fmla="*/ 6504338 h 6858001"/>
              <a:gd name="connsiteX71" fmla="*/ 812418 w 874715"/>
              <a:gd name="connsiteY71" fmla="*/ 6408814 h 6858001"/>
              <a:gd name="connsiteX72" fmla="*/ 823279 w 874715"/>
              <a:gd name="connsiteY72" fmla="*/ 6325450 h 6858001"/>
              <a:gd name="connsiteX73" fmla="*/ 830137 w 874715"/>
              <a:gd name="connsiteY73" fmla="*/ 6252873 h 6858001"/>
              <a:gd name="connsiteX74" fmla="*/ 844043 w 874715"/>
              <a:gd name="connsiteY74" fmla="*/ 6137341 h 6858001"/>
              <a:gd name="connsiteX75" fmla="*/ 847663 w 874715"/>
              <a:gd name="connsiteY75" fmla="*/ 6089284 h 6858001"/>
              <a:gd name="connsiteX76" fmla="*/ 847471 w 874715"/>
              <a:gd name="connsiteY76" fmla="*/ 5975908 h 6858001"/>
              <a:gd name="connsiteX77" fmla="*/ 845567 w 874715"/>
              <a:gd name="connsiteY77" fmla="*/ 5936481 h 6858001"/>
              <a:gd name="connsiteX78" fmla="*/ 821945 w 874715"/>
              <a:gd name="connsiteY78" fmla="*/ 5860571 h 6858001"/>
              <a:gd name="connsiteX79" fmla="*/ 820231 w 874715"/>
              <a:gd name="connsiteY79" fmla="*/ 5851549 h 6858001"/>
              <a:gd name="connsiteX80" fmla="*/ 810894 w 874715"/>
              <a:gd name="connsiteY80" fmla="*/ 5801726 h 6858001"/>
              <a:gd name="connsiteX81" fmla="*/ 807846 w 874715"/>
              <a:gd name="connsiteY81" fmla="*/ 5774460 h 6858001"/>
              <a:gd name="connsiteX82" fmla="*/ 788415 w 874715"/>
              <a:gd name="connsiteY82" fmla="*/ 5670892 h 6858001"/>
              <a:gd name="connsiteX83" fmla="*/ 779271 w 874715"/>
              <a:gd name="connsiteY83" fmla="*/ 5611265 h 6858001"/>
              <a:gd name="connsiteX84" fmla="*/ 780605 w 874715"/>
              <a:gd name="connsiteY84" fmla="*/ 5563010 h 6858001"/>
              <a:gd name="connsiteX85" fmla="*/ 782319 w 874715"/>
              <a:gd name="connsiteY85" fmla="*/ 5478272 h 6858001"/>
              <a:gd name="connsiteX86" fmla="*/ 786701 w 874715"/>
              <a:gd name="connsiteY86" fmla="*/ 5451203 h 6858001"/>
              <a:gd name="connsiteX87" fmla="*/ 774127 w 874715"/>
              <a:gd name="connsiteY87" fmla="*/ 5328805 h 6858001"/>
              <a:gd name="connsiteX88" fmla="*/ 773175 w 874715"/>
              <a:gd name="connsiteY88" fmla="*/ 5258975 h 6858001"/>
              <a:gd name="connsiteX89" fmla="*/ 757552 w 874715"/>
              <a:gd name="connsiteY89" fmla="*/ 5180319 h 6858001"/>
              <a:gd name="connsiteX90" fmla="*/ 758314 w 874715"/>
              <a:gd name="connsiteY90" fmla="*/ 5157370 h 6858001"/>
              <a:gd name="connsiteX91" fmla="*/ 759649 w 874715"/>
              <a:gd name="connsiteY91" fmla="*/ 5131673 h 6858001"/>
              <a:gd name="connsiteX92" fmla="*/ 760793 w 874715"/>
              <a:gd name="connsiteY92" fmla="*/ 5052820 h 6858001"/>
              <a:gd name="connsiteX93" fmla="*/ 766507 w 874715"/>
              <a:gd name="connsiteY93" fmla="*/ 5004959 h 6858001"/>
              <a:gd name="connsiteX94" fmla="*/ 763079 w 874715"/>
              <a:gd name="connsiteY94" fmla="*/ 4913751 h 6858001"/>
              <a:gd name="connsiteX95" fmla="*/ 768031 w 874715"/>
              <a:gd name="connsiteY95" fmla="*/ 4880011 h 6858001"/>
              <a:gd name="connsiteX96" fmla="*/ 768603 w 874715"/>
              <a:gd name="connsiteY96" fmla="*/ 4794687 h 6858001"/>
              <a:gd name="connsiteX97" fmla="*/ 765745 w 874715"/>
              <a:gd name="connsiteY97" fmla="*/ 4718187 h 6858001"/>
              <a:gd name="connsiteX98" fmla="*/ 767269 w 874715"/>
              <a:gd name="connsiteY98" fmla="*/ 4644434 h 6858001"/>
              <a:gd name="connsiteX99" fmla="*/ 773555 w 874715"/>
              <a:gd name="connsiteY99" fmla="*/ 4591670 h 6858001"/>
              <a:gd name="connsiteX100" fmla="*/ 777365 w 874715"/>
              <a:gd name="connsiteY100" fmla="*/ 4534394 h 6858001"/>
              <a:gd name="connsiteX101" fmla="*/ 800036 w 874715"/>
              <a:gd name="connsiteY101" fmla="*/ 4376493 h 6858001"/>
              <a:gd name="connsiteX102" fmla="*/ 794512 w 874715"/>
              <a:gd name="connsiteY102" fmla="*/ 4347267 h 6858001"/>
              <a:gd name="connsiteX103" fmla="*/ 789368 w 874715"/>
              <a:gd name="connsiteY103" fmla="*/ 4181322 h 6858001"/>
              <a:gd name="connsiteX104" fmla="*/ 789750 w 874715"/>
              <a:gd name="connsiteY104" fmla="*/ 4145230 h 6858001"/>
              <a:gd name="connsiteX105" fmla="*/ 767269 w 874715"/>
              <a:gd name="connsiteY105" fmla="*/ 4048330 h 6858001"/>
              <a:gd name="connsiteX106" fmla="*/ 802894 w 874715"/>
              <a:gd name="connsiteY106" fmla="*/ 3898864 h 6858001"/>
              <a:gd name="connsiteX107" fmla="*/ 847471 w 874715"/>
              <a:gd name="connsiteY107" fmla="*/ 3759007 h 6858001"/>
              <a:gd name="connsiteX108" fmla="*/ 848163 w 874715"/>
              <a:gd name="connsiteY108" fmla="*/ 3756136 h 6858001"/>
              <a:gd name="connsiteX109" fmla="*/ 819543 w 874715"/>
              <a:gd name="connsiteY109" fmla="*/ 3748731 h 6858001"/>
              <a:gd name="connsiteX110" fmla="*/ 819313 w 874715"/>
              <a:gd name="connsiteY110" fmla="*/ 3748682 h 6858001"/>
              <a:gd name="connsiteX111" fmla="*/ 819544 w 874715"/>
              <a:gd name="connsiteY111" fmla="*/ 3748730 h 6858001"/>
              <a:gd name="connsiteX112" fmla="*/ 848164 w 874715"/>
              <a:gd name="connsiteY112" fmla="*/ 3756135 h 6858001"/>
              <a:gd name="connsiteX113" fmla="*/ 849545 w 874715"/>
              <a:gd name="connsiteY113" fmla="*/ 3750401 h 6858001"/>
              <a:gd name="connsiteX114" fmla="*/ 853189 w 874715"/>
              <a:gd name="connsiteY114" fmla="*/ 3741353 h 6858001"/>
              <a:gd name="connsiteX115" fmla="*/ 862905 w 874715"/>
              <a:gd name="connsiteY115" fmla="*/ 3691138 h 6858001"/>
              <a:gd name="connsiteX116" fmla="*/ 866333 w 874715"/>
              <a:gd name="connsiteY116" fmla="*/ 3628959 h 6858001"/>
              <a:gd name="connsiteX117" fmla="*/ 874715 w 874715"/>
              <a:gd name="connsiteY117" fmla="*/ 3550106 h 6858001"/>
              <a:gd name="connsiteX118" fmla="*/ 871487 w 874715"/>
              <a:gd name="connsiteY118" fmla="*/ 3524252 h 6858001"/>
              <a:gd name="connsiteX119" fmla="*/ 871488 w 874715"/>
              <a:gd name="connsiteY119" fmla="*/ 3524252 h 6858001"/>
              <a:gd name="connsiteX120" fmla="*/ 870763 w 874715"/>
              <a:gd name="connsiteY120" fmla="*/ 3518451 h 6858001"/>
              <a:gd name="connsiteX121" fmla="*/ 864238 w 874715"/>
              <a:gd name="connsiteY121" fmla="*/ 3486946 h 6858001"/>
              <a:gd name="connsiteX122" fmla="*/ 848618 w 874715"/>
              <a:gd name="connsiteY122" fmla="*/ 3398677 h 6858001"/>
              <a:gd name="connsiteX123" fmla="*/ 837595 w 874715"/>
              <a:gd name="connsiteY123" fmla="*/ 3365728 h 6858001"/>
              <a:gd name="connsiteX124" fmla="*/ 834829 w 874715"/>
              <a:gd name="connsiteY124" fmla="*/ 3357461 h 6858001"/>
              <a:gd name="connsiteX125" fmla="*/ 513783 w 874715"/>
              <a:gd name="connsiteY125" fmla="*/ 0 h 6858001"/>
              <a:gd name="connsiteX126" fmla="*/ 72334 w 874715"/>
              <a:gd name="connsiteY126" fmla="*/ 0 h 6858001"/>
              <a:gd name="connsiteX127" fmla="*/ 75447 w 874715"/>
              <a:gd name="connsiteY127" fmla="*/ 27991 h 6858001"/>
              <a:gd name="connsiteX128" fmla="*/ 88115 w 874715"/>
              <a:gd name="connsiteY128" fmla="*/ 134133 h 6858001"/>
              <a:gd name="connsiteX129" fmla="*/ 62778 w 874715"/>
              <a:gd name="connsiteY129" fmla="*/ 221224 h 6858001"/>
              <a:gd name="connsiteX130" fmla="*/ 62206 w 874715"/>
              <a:gd name="connsiteY130" fmla="*/ 247312 h 6858001"/>
              <a:gd name="connsiteX131" fmla="*/ 72113 w 874715"/>
              <a:gd name="connsiteY131" fmla="*/ 305764 h 6858001"/>
              <a:gd name="connsiteX132" fmla="*/ 65445 w 874715"/>
              <a:gd name="connsiteY132" fmla="*/ 426397 h 6858001"/>
              <a:gd name="connsiteX133" fmla="*/ 55348 w 874715"/>
              <a:gd name="connsiteY133" fmla="*/ 470924 h 6858001"/>
              <a:gd name="connsiteX134" fmla="*/ 48870 w 874715"/>
              <a:gd name="connsiteY134" fmla="*/ 495638 h 6858001"/>
              <a:gd name="connsiteX135" fmla="*/ 30963 w 874715"/>
              <a:gd name="connsiteY135" fmla="*/ 622548 h 6858001"/>
              <a:gd name="connsiteX136" fmla="*/ 11723 w 874715"/>
              <a:gd name="connsiteY136" fmla="*/ 679040 h 6858001"/>
              <a:gd name="connsiteX137" fmla="*/ 8865 w 874715"/>
              <a:gd name="connsiteY137" fmla="*/ 694341 h 6858001"/>
              <a:gd name="connsiteX138" fmla="*/ 16865 w 874715"/>
              <a:gd name="connsiteY138" fmla="*/ 778095 h 6858001"/>
              <a:gd name="connsiteX139" fmla="*/ 47918 w 874715"/>
              <a:gd name="connsiteY139" fmla="*/ 840866 h 6858001"/>
              <a:gd name="connsiteX140" fmla="*/ 58396 w 874715"/>
              <a:gd name="connsiteY140" fmla="*/ 853028 h 6858001"/>
              <a:gd name="connsiteX141" fmla="*/ 54776 w 874715"/>
              <a:gd name="connsiteY141" fmla="*/ 1027995 h 6858001"/>
              <a:gd name="connsiteX142" fmla="*/ 50394 w 874715"/>
              <a:gd name="connsiteY142" fmla="*/ 1054866 h 6858001"/>
              <a:gd name="connsiteX143" fmla="*/ 68683 w 874715"/>
              <a:gd name="connsiteY143" fmla="*/ 1184720 h 6858001"/>
              <a:gd name="connsiteX144" fmla="*/ 72303 w 874715"/>
              <a:gd name="connsiteY144" fmla="*/ 1222576 h 6858001"/>
              <a:gd name="connsiteX145" fmla="*/ 88687 w 874715"/>
              <a:gd name="connsiteY145" fmla="*/ 1358313 h 6858001"/>
              <a:gd name="connsiteX146" fmla="*/ 73447 w 874715"/>
              <a:gd name="connsiteY146" fmla="*/ 1377535 h 6858001"/>
              <a:gd name="connsiteX147" fmla="*/ 35153 w 874715"/>
              <a:gd name="connsiteY147" fmla="*/ 1432851 h 6858001"/>
              <a:gd name="connsiteX148" fmla="*/ 1244 w 874715"/>
              <a:gd name="connsiteY148" fmla="*/ 1541910 h 6858001"/>
              <a:gd name="connsiteX149" fmla="*/ 3149 w 874715"/>
              <a:gd name="connsiteY149" fmla="*/ 1571529 h 6858001"/>
              <a:gd name="connsiteX150" fmla="*/ 59730 w 874715"/>
              <a:gd name="connsiteY150" fmla="*/ 1646459 h 6858001"/>
              <a:gd name="connsiteX151" fmla="*/ 82399 w 874715"/>
              <a:gd name="connsiteY151" fmla="*/ 1682944 h 6858001"/>
              <a:gd name="connsiteX152" fmla="*/ 124120 w 874715"/>
              <a:gd name="connsiteY152" fmla="*/ 1786511 h 6858001"/>
              <a:gd name="connsiteX153" fmla="*/ 131741 w 874715"/>
              <a:gd name="connsiteY153" fmla="*/ 1795142 h 6858001"/>
              <a:gd name="connsiteX154" fmla="*/ 222232 w 874715"/>
              <a:gd name="connsiteY154" fmla="*/ 1871640 h 6858001"/>
              <a:gd name="connsiteX155" fmla="*/ 237662 w 874715"/>
              <a:gd name="connsiteY155" fmla="*/ 1888901 h 6858001"/>
              <a:gd name="connsiteX156" fmla="*/ 261667 w 874715"/>
              <a:gd name="connsiteY156" fmla="*/ 1909694 h 6858001"/>
              <a:gd name="connsiteX157" fmla="*/ 308150 w 874715"/>
              <a:gd name="connsiteY157" fmla="*/ 1974618 h 6858001"/>
              <a:gd name="connsiteX158" fmla="*/ 323009 w 874715"/>
              <a:gd name="connsiteY158" fmla="*/ 2055042 h 6858001"/>
              <a:gd name="connsiteX159" fmla="*/ 345680 w 874715"/>
              <a:gd name="connsiteY159" fmla="*/ 2152137 h 6858001"/>
              <a:gd name="connsiteX160" fmla="*/ 360920 w 874715"/>
              <a:gd name="connsiteY160" fmla="*/ 2192740 h 6858001"/>
              <a:gd name="connsiteX161" fmla="*/ 389877 w 874715"/>
              <a:gd name="connsiteY161" fmla="*/ 2301603 h 6858001"/>
              <a:gd name="connsiteX162" fmla="*/ 414262 w 874715"/>
              <a:gd name="connsiteY162" fmla="*/ 2379279 h 6858001"/>
              <a:gd name="connsiteX163" fmla="*/ 428551 w 874715"/>
              <a:gd name="connsiteY163" fmla="*/ 2491281 h 6858001"/>
              <a:gd name="connsiteX164" fmla="*/ 429121 w 874715"/>
              <a:gd name="connsiteY164" fmla="*/ 2545615 h 6858001"/>
              <a:gd name="connsiteX165" fmla="*/ 502275 w 874715"/>
              <a:gd name="connsiteY165" fmla="*/ 2645455 h 6858001"/>
              <a:gd name="connsiteX166" fmla="*/ 550665 w 874715"/>
              <a:gd name="connsiteY166" fmla="*/ 2725094 h 6858001"/>
              <a:gd name="connsiteX167" fmla="*/ 527232 w 874715"/>
              <a:gd name="connsiteY167" fmla="*/ 2808850 h 6858001"/>
              <a:gd name="connsiteX168" fmla="*/ 505133 w 874715"/>
              <a:gd name="connsiteY168" fmla="*/ 2831604 h 6858001"/>
              <a:gd name="connsiteX169" fmla="*/ 484178 w 874715"/>
              <a:gd name="connsiteY169" fmla="*/ 2968910 h 6858001"/>
              <a:gd name="connsiteX170" fmla="*/ 483416 w 874715"/>
              <a:gd name="connsiteY170" fmla="*/ 3165061 h 6858001"/>
              <a:gd name="connsiteX171" fmla="*/ 447744 w 874715"/>
              <a:gd name="connsiteY171" fmla="*/ 3326101 h 6858001"/>
              <a:gd name="connsiteX172" fmla="*/ 446756 w 874715"/>
              <a:gd name="connsiteY172" fmla="*/ 3333750 h 6858001"/>
              <a:gd name="connsiteX173" fmla="*/ 834222 w 874715"/>
              <a:gd name="connsiteY173" fmla="*/ 3333750 h 6858001"/>
              <a:gd name="connsiteX174" fmla="*/ 833756 w 874715"/>
              <a:gd name="connsiteY174" fmla="*/ 3315508 h 6858001"/>
              <a:gd name="connsiteX175" fmla="*/ 851283 w 874715"/>
              <a:gd name="connsiteY175" fmla="*/ 3289224 h 6858001"/>
              <a:gd name="connsiteX176" fmla="*/ 866523 w 874715"/>
              <a:gd name="connsiteY176" fmla="*/ 3248621 h 6858001"/>
              <a:gd name="connsiteX177" fmla="*/ 848234 w 874715"/>
              <a:gd name="connsiteY177" fmla="*/ 3203506 h 6858001"/>
              <a:gd name="connsiteX178" fmla="*/ 810325 w 874715"/>
              <a:gd name="connsiteY178" fmla="*/ 3097977 h 6858001"/>
              <a:gd name="connsiteX179" fmla="*/ 808609 w 874715"/>
              <a:gd name="connsiteY179" fmla="*/ 3031285 h 6858001"/>
              <a:gd name="connsiteX180" fmla="*/ 792417 w 874715"/>
              <a:gd name="connsiteY180" fmla="*/ 2886329 h 6858001"/>
              <a:gd name="connsiteX181" fmla="*/ 769366 w 874715"/>
              <a:gd name="connsiteY181" fmla="*/ 2791590 h 6858001"/>
              <a:gd name="connsiteX182" fmla="*/ 743267 w 874715"/>
              <a:gd name="connsiteY182" fmla="*/ 2723527 h 6858001"/>
              <a:gd name="connsiteX183" fmla="*/ 709166 w 874715"/>
              <a:gd name="connsiteY183" fmla="*/ 2626038 h 6858001"/>
              <a:gd name="connsiteX184" fmla="*/ 691449 w 874715"/>
              <a:gd name="connsiteY184" fmla="*/ 2528158 h 6858001"/>
              <a:gd name="connsiteX185" fmla="*/ 669159 w 874715"/>
              <a:gd name="connsiteY185" fmla="*/ 2457348 h 6858001"/>
              <a:gd name="connsiteX186" fmla="*/ 653918 w 874715"/>
              <a:gd name="connsiteY186" fmla="*/ 2370844 h 6858001"/>
              <a:gd name="connsiteX187" fmla="*/ 653348 w 874715"/>
              <a:gd name="connsiteY187" fmla="*/ 2298269 h 6858001"/>
              <a:gd name="connsiteX188" fmla="*/ 656014 w 874715"/>
              <a:gd name="connsiteY188" fmla="*/ 2184501 h 6858001"/>
              <a:gd name="connsiteX189" fmla="*/ 609913 w 874715"/>
              <a:gd name="connsiteY189" fmla="*/ 2045235 h 6858001"/>
              <a:gd name="connsiteX190" fmla="*/ 599624 w 874715"/>
              <a:gd name="connsiteY190" fmla="*/ 1988939 h 6858001"/>
              <a:gd name="connsiteX191" fmla="*/ 594862 w 874715"/>
              <a:gd name="connsiteY191" fmla="*/ 1935977 h 6858001"/>
              <a:gd name="connsiteX192" fmla="*/ 564191 w 874715"/>
              <a:gd name="connsiteY192" fmla="*/ 1823583 h 6858001"/>
              <a:gd name="connsiteX193" fmla="*/ 554093 w 874715"/>
              <a:gd name="connsiteY193" fmla="*/ 1777881 h 6858001"/>
              <a:gd name="connsiteX194" fmla="*/ 554285 w 874715"/>
              <a:gd name="connsiteY194" fmla="*/ 1713934 h 6858001"/>
              <a:gd name="connsiteX195" fmla="*/ 540186 w 874715"/>
              <a:gd name="connsiteY195" fmla="*/ 1597617 h 6858001"/>
              <a:gd name="connsiteX196" fmla="*/ 499037 w 874715"/>
              <a:gd name="connsiteY196" fmla="*/ 1481495 h 6858001"/>
              <a:gd name="connsiteX197" fmla="*/ 503037 w 874715"/>
              <a:gd name="connsiteY197" fmla="*/ 1432262 h 6858001"/>
              <a:gd name="connsiteX198" fmla="*/ 502085 w 874715"/>
              <a:gd name="connsiteY198" fmla="*/ 1414609 h 6858001"/>
              <a:gd name="connsiteX199" fmla="*/ 479414 w 874715"/>
              <a:gd name="connsiteY199" fmla="*/ 1255923 h 6858001"/>
              <a:gd name="connsiteX200" fmla="*/ 476938 w 874715"/>
              <a:gd name="connsiteY200" fmla="*/ 1240034 h 6858001"/>
              <a:gd name="connsiteX201" fmla="*/ 456745 w 874715"/>
              <a:gd name="connsiteY201" fmla="*/ 1165498 h 6858001"/>
              <a:gd name="connsiteX202" fmla="*/ 444171 w 874715"/>
              <a:gd name="connsiteY202" fmla="*/ 977582 h 6858001"/>
              <a:gd name="connsiteX203" fmla="*/ 442647 w 874715"/>
              <a:gd name="connsiteY203" fmla="*/ 966011 h 6858001"/>
              <a:gd name="connsiteX204" fmla="*/ 452743 w 874715"/>
              <a:gd name="connsiteY204" fmla="*/ 903045 h 6858001"/>
              <a:gd name="connsiteX205" fmla="*/ 467032 w 874715"/>
              <a:gd name="connsiteY205" fmla="*/ 871859 h 6858001"/>
              <a:gd name="connsiteX206" fmla="*/ 481892 w 874715"/>
              <a:gd name="connsiteY206" fmla="*/ 823213 h 6858001"/>
              <a:gd name="connsiteX207" fmla="*/ 487416 w 874715"/>
              <a:gd name="connsiteY207" fmla="*/ 773781 h 6858001"/>
              <a:gd name="connsiteX208" fmla="*/ 464936 w 874715"/>
              <a:gd name="connsiteY208" fmla="*/ 690809 h 6858001"/>
              <a:gd name="connsiteX209" fmla="*/ 462650 w 874715"/>
              <a:gd name="connsiteY209" fmla="*/ 660603 h 6858001"/>
              <a:gd name="connsiteX210" fmla="*/ 451791 w 874715"/>
              <a:gd name="connsiteY210" fmla="*/ 593322 h 6858001"/>
              <a:gd name="connsiteX211" fmla="*/ 452553 w 874715"/>
              <a:gd name="connsiteY211" fmla="*/ 534478 h 6858001"/>
              <a:gd name="connsiteX212" fmla="*/ 469890 w 874715"/>
              <a:gd name="connsiteY212" fmla="*/ 487205 h 6858001"/>
              <a:gd name="connsiteX213" fmla="*/ 473318 w 874715"/>
              <a:gd name="connsiteY213" fmla="*/ 418552 h 6858001"/>
              <a:gd name="connsiteX214" fmla="*/ 460746 w 874715"/>
              <a:gd name="connsiteY214" fmla="*/ 374220 h 6858001"/>
              <a:gd name="connsiteX215" fmla="*/ 459032 w 874715"/>
              <a:gd name="connsiteY215" fmla="*/ 365198 h 6858001"/>
              <a:gd name="connsiteX216" fmla="*/ 458267 w 874715"/>
              <a:gd name="connsiteY216" fmla="*/ 249272 h 6858001"/>
              <a:gd name="connsiteX217" fmla="*/ 496179 w 874715"/>
              <a:gd name="connsiteY217" fmla="*/ 104514 h 6858001"/>
              <a:gd name="connsiteX218" fmla="*/ 504181 w 874715"/>
              <a:gd name="connsiteY218" fmla="*/ 80583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</a:cxnLst>
            <a:rect l="l" t="t" r="r" b="b"/>
            <a:pathLst>
              <a:path w="874715" h="6858001">
                <a:moveTo>
                  <a:pt x="669467" y="3720275"/>
                </a:moveTo>
                <a:lnTo>
                  <a:pt x="710453" y="3726292"/>
                </a:lnTo>
                <a:lnTo>
                  <a:pt x="710455" y="3726292"/>
                </a:lnTo>
                <a:lnTo>
                  <a:pt x="669465" y="3720275"/>
                </a:lnTo>
                <a:close/>
                <a:moveTo>
                  <a:pt x="834223" y="3333751"/>
                </a:moveTo>
                <a:lnTo>
                  <a:pt x="446757" y="3333751"/>
                </a:lnTo>
                <a:lnTo>
                  <a:pt x="441229" y="3376550"/>
                </a:lnTo>
                <a:lnTo>
                  <a:pt x="437178" y="3407910"/>
                </a:lnTo>
                <a:cubicBezTo>
                  <a:pt x="435005" y="3435408"/>
                  <a:pt x="434362" y="3463164"/>
                  <a:pt x="435790" y="3491262"/>
                </a:cubicBezTo>
                <a:cubicBezTo>
                  <a:pt x="436266" y="3500578"/>
                  <a:pt x="433599" y="3510777"/>
                  <a:pt x="429384" y="3520658"/>
                </a:cubicBezTo>
                <a:lnTo>
                  <a:pt x="427332" y="3524252"/>
                </a:lnTo>
                <a:lnTo>
                  <a:pt x="427331" y="3524252"/>
                </a:lnTo>
                <a:lnTo>
                  <a:pt x="413690" y="3548145"/>
                </a:lnTo>
                <a:cubicBezTo>
                  <a:pt x="391973" y="3578940"/>
                  <a:pt x="390257" y="3577567"/>
                  <a:pt x="408166" y="3612089"/>
                </a:cubicBezTo>
                <a:cubicBezTo>
                  <a:pt x="412548" y="3620328"/>
                  <a:pt x="415214" y="3630528"/>
                  <a:pt x="421692" y="3636610"/>
                </a:cubicBezTo>
                <a:cubicBezTo>
                  <a:pt x="438171" y="3652106"/>
                  <a:pt x="444409" y="3669416"/>
                  <a:pt x="445933" y="3687609"/>
                </a:cubicBezTo>
                <a:lnTo>
                  <a:pt x="443241" y="3725049"/>
                </a:lnTo>
                <a:lnTo>
                  <a:pt x="455589" y="3723372"/>
                </a:lnTo>
                <a:cubicBezTo>
                  <a:pt x="485111" y="3719138"/>
                  <a:pt x="514678" y="3715144"/>
                  <a:pt x="544787" y="3712739"/>
                </a:cubicBezTo>
                <a:lnTo>
                  <a:pt x="544802" y="3712740"/>
                </a:lnTo>
                <a:lnTo>
                  <a:pt x="544786" y="3712740"/>
                </a:lnTo>
                <a:cubicBezTo>
                  <a:pt x="514677" y="3715145"/>
                  <a:pt x="485110" y="3719139"/>
                  <a:pt x="455588" y="3723373"/>
                </a:cubicBezTo>
                <a:lnTo>
                  <a:pt x="443240" y="3725050"/>
                </a:lnTo>
                <a:lnTo>
                  <a:pt x="441884" y="3743904"/>
                </a:lnTo>
                <a:cubicBezTo>
                  <a:pt x="440932" y="3750574"/>
                  <a:pt x="439598" y="3758615"/>
                  <a:pt x="442266" y="3764306"/>
                </a:cubicBezTo>
                <a:cubicBezTo>
                  <a:pt x="454266" y="3790000"/>
                  <a:pt x="450076" y="3811773"/>
                  <a:pt x="433692" y="3834135"/>
                </a:cubicBezTo>
                <a:cubicBezTo>
                  <a:pt x="419595" y="3853553"/>
                  <a:pt x="411213" y="3875915"/>
                  <a:pt x="428740" y="3898864"/>
                </a:cubicBezTo>
                <a:cubicBezTo>
                  <a:pt x="467603" y="3949864"/>
                  <a:pt x="469507" y="4004392"/>
                  <a:pt x="444932" y="4062061"/>
                </a:cubicBezTo>
                <a:cubicBezTo>
                  <a:pt x="427405" y="4103253"/>
                  <a:pt x="423405" y="4143856"/>
                  <a:pt x="441122" y="4187207"/>
                </a:cubicBezTo>
                <a:cubicBezTo>
                  <a:pt x="447980" y="4203880"/>
                  <a:pt x="443408" y="4225456"/>
                  <a:pt x="444932" y="4244874"/>
                </a:cubicBezTo>
                <a:cubicBezTo>
                  <a:pt x="445694" y="4255860"/>
                  <a:pt x="445884" y="4268022"/>
                  <a:pt x="450648" y="4277434"/>
                </a:cubicBezTo>
                <a:cubicBezTo>
                  <a:pt x="462841" y="4302544"/>
                  <a:pt x="478461" y="4325885"/>
                  <a:pt x="490464" y="4351188"/>
                </a:cubicBezTo>
                <a:cubicBezTo>
                  <a:pt x="496178" y="4363350"/>
                  <a:pt x="499226" y="4377865"/>
                  <a:pt x="499418" y="4391596"/>
                </a:cubicBezTo>
                <a:cubicBezTo>
                  <a:pt x="500370" y="4432199"/>
                  <a:pt x="500370" y="4472804"/>
                  <a:pt x="498656" y="4513209"/>
                </a:cubicBezTo>
                <a:cubicBezTo>
                  <a:pt x="495988" y="4579901"/>
                  <a:pt x="495416" y="4647572"/>
                  <a:pt x="438646" y="4695629"/>
                </a:cubicBezTo>
                <a:cubicBezTo>
                  <a:pt x="434074" y="4699554"/>
                  <a:pt x="431406" y="4707987"/>
                  <a:pt x="430644" y="4714658"/>
                </a:cubicBezTo>
                <a:cubicBezTo>
                  <a:pt x="427025" y="4745453"/>
                  <a:pt x="426643" y="4777033"/>
                  <a:pt x="420737" y="4807436"/>
                </a:cubicBezTo>
                <a:cubicBezTo>
                  <a:pt x="415975" y="4831758"/>
                  <a:pt x="417499" y="4851963"/>
                  <a:pt x="434264" y="4870400"/>
                </a:cubicBezTo>
                <a:cubicBezTo>
                  <a:pt x="456362" y="4894527"/>
                  <a:pt x="469317" y="4923950"/>
                  <a:pt x="462269" y="4956119"/>
                </a:cubicBezTo>
                <a:cubicBezTo>
                  <a:pt x="455410" y="4988286"/>
                  <a:pt x="470269" y="5009470"/>
                  <a:pt x="485701" y="5033207"/>
                </a:cubicBezTo>
                <a:cubicBezTo>
                  <a:pt x="496940" y="5050467"/>
                  <a:pt x="511038" y="5070083"/>
                  <a:pt x="512180" y="5089305"/>
                </a:cubicBezTo>
                <a:cubicBezTo>
                  <a:pt x="514656" y="5132851"/>
                  <a:pt x="553902" y="5170316"/>
                  <a:pt x="531613" y="5217589"/>
                </a:cubicBezTo>
                <a:cubicBezTo>
                  <a:pt x="530089" y="5220727"/>
                  <a:pt x="533899" y="5226415"/>
                  <a:pt x="534851" y="5230926"/>
                </a:cubicBezTo>
                <a:cubicBezTo>
                  <a:pt x="542091" y="5267019"/>
                  <a:pt x="535041" y="5300953"/>
                  <a:pt x="511228" y="5327433"/>
                </a:cubicBezTo>
                <a:cubicBezTo>
                  <a:pt x="480175" y="5362152"/>
                  <a:pt x="477127" y="5400597"/>
                  <a:pt x="487225" y="5443357"/>
                </a:cubicBezTo>
                <a:cubicBezTo>
                  <a:pt x="490464" y="5457089"/>
                  <a:pt x="492750" y="5470820"/>
                  <a:pt x="495416" y="5484746"/>
                </a:cubicBezTo>
                <a:cubicBezTo>
                  <a:pt x="499226" y="5503576"/>
                  <a:pt x="503228" y="5522604"/>
                  <a:pt x="507038" y="5541432"/>
                </a:cubicBezTo>
                <a:cubicBezTo>
                  <a:pt x="510848" y="5559676"/>
                  <a:pt x="517324" y="5579880"/>
                  <a:pt x="500942" y="5594001"/>
                </a:cubicBezTo>
                <a:cubicBezTo>
                  <a:pt x="486843" y="5606164"/>
                  <a:pt x="488177" y="5614794"/>
                  <a:pt x="500370" y="5625974"/>
                </a:cubicBezTo>
                <a:cubicBezTo>
                  <a:pt x="543043" y="5664813"/>
                  <a:pt x="569714" y="5711889"/>
                  <a:pt x="571618" y="5771911"/>
                </a:cubicBezTo>
                <a:cubicBezTo>
                  <a:pt x="572000" y="5784268"/>
                  <a:pt x="574666" y="5796822"/>
                  <a:pt x="577524" y="5808982"/>
                </a:cubicBezTo>
                <a:cubicBezTo>
                  <a:pt x="579239" y="5816437"/>
                  <a:pt x="581145" y="5825462"/>
                  <a:pt x="586289" y="5829971"/>
                </a:cubicBezTo>
                <a:cubicBezTo>
                  <a:pt x="625532" y="5865083"/>
                  <a:pt x="652775" y="5908825"/>
                  <a:pt x="674684" y="5956490"/>
                </a:cubicBezTo>
                <a:cubicBezTo>
                  <a:pt x="682494" y="5973553"/>
                  <a:pt x="690304" y="5991797"/>
                  <a:pt x="692590" y="6010235"/>
                </a:cubicBezTo>
                <a:cubicBezTo>
                  <a:pt x="694876" y="6029456"/>
                  <a:pt x="691066" y="6049660"/>
                  <a:pt x="688970" y="6069276"/>
                </a:cubicBezTo>
                <a:cubicBezTo>
                  <a:pt x="687828" y="6080849"/>
                  <a:pt x="688018" y="6094187"/>
                  <a:pt x="682494" y="6103407"/>
                </a:cubicBezTo>
                <a:cubicBezTo>
                  <a:pt x="665157" y="6132633"/>
                  <a:pt x="646489" y="6160879"/>
                  <a:pt x="626294" y="6188144"/>
                </a:cubicBezTo>
                <a:cubicBezTo>
                  <a:pt x="608958" y="6211486"/>
                  <a:pt x="606481" y="6216194"/>
                  <a:pt x="628200" y="6236396"/>
                </a:cubicBezTo>
                <a:cubicBezTo>
                  <a:pt x="650489" y="6257190"/>
                  <a:pt x="662109" y="6283082"/>
                  <a:pt x="666871" y="6311718"/>
                </a:cubicBezTo>
                <a:cubicBezTo>
                  <a:pt x="674302" y="6357030"/>
                  <a:pt x="680588" y="6402732"/>
                  <a:pt x="684208" y="6448435"/>
                </a:cubicBezTo>
                <a:cubicBezTo>
                  <a:pt x="687446" y="6489823"/>
                  <a:pt x="669920" y="6509634"/>
                  <a:pt x="630104" y="6517873"/>
                </a:cubicBezTo>
                <a:cubicBezTo>
                  <a:pt x="608005" y="6522581"/>
                  <a:pt x="584001" y="6528663"/>
                  <a:pt x="578096" y="6553767"/>
                </a:cubicBezTo>
                <a:cubicBezTo>
                  <a:pt x="568570" y="6594765"/>
                  <a:pt x="564380" y="6637329"/>
                  <a:pt x="517706" y="6657533"/>
                </a:cubicBezTo>
                <a:cubicBezTo>
                  <a:pt x="527993" y="6668713"/>
                  <a:pt x="534089" y="6675579"/>
                  <a:pt x="540185" y="6682250"/>
                </a:cubicBezTo>
                <a:cubicBezTo>
                  <a:pt x="557140" y="6700686"/>
                  <a:pt x="564380" y="6738934"/>
                  <a:pt x="549712" y="6758356"/>
                </a:cubicBezTo>
                <a:cubicBezTo>
                  <a:pt x="528375" y="6786993"/>
                  <a:pt x="532375" y="6813278"/>
                  <a:pt x="548950" y="6840738"/>
                </a:cubicBezTo>
                <a:lnTo>
                  <a:pt x="556149" y="6858001"/>
                </a:lnTo>
                <a:lnTo>
                  <a:pt x="760427" y="6858001"/>
                </a:lnTo>
                <a:lnTo>
                  <a:pt x="763269" y="6846819"/>
                </a:lnTo>
                <a:cubicBezTo>
                  <a:pt x="771841" y="6790916"/>
                  <a:pt x="777937" y="6734620"/>
                  <a:pt x="784795" y="6678324"/>
                </a:cubicBezTo>
                <a:cubicBezTo>
                  <a:pt x="791844" y="6620265"/>
                  <a:pt x="799274" y="6562401"/>
                  <a:pt x="805560" y="6504338"/>
                </a:cubicBezTo>
                <a:cubicBezTo>
                  <a:pt x="808800" y="6472562"/>
                  <a:pt x="809370" y="6440589"/>
                  <a:pt x="812418" y="6408814"/>
                </a:cubicBezTo>
                <a:cubicBezTo>
                  <a:pt x="815086" y="6380959"/>
                  <a:pt x="820039" y="6353302"/>
                  <a:pt x="823279" y="6325450"/>
                </a:cubicBezTo>
                <a:cubicBezTo>
                  <a:pt x="825945" y="6301323"/>
                  <a:pt x="827469" y="6277000"/>
                  <a:pt x="830137" y="6252873"/>
                </a:cubicBezTo>
                <a:cubicBezTo>
                  <a:pt x="834517" y="6214231"/>
                  <a:pt x="839471" y="6175786"/>
                  <a:pt x="844043" y="6137341"/>
                </a:cubicBezTo>
                <a:cubicBezTo>
                  <a:pt x="845757" y="6121257"/>
                  <a:pt x="850520" y="6104387"/>
                  <a:pt x="847663" y="6089284"/>
                </a:cubicBezTo>
                <a:cubicBezTo>
                  <a:pt x="840423" y="6051230"/>
                  <a:pt x="842519" y="6013764"/>
                  <a:pt x="847471" y="5975908"/>
                </a:cubicBezTo>
                <a:cubicBezTo>
                  <a:pt x="849188" y="5962962"/>
                  <a:pt x="848806" y="5949036"/>
                  <a:pt x="845567" y="5936481"/>
                </a:cubicBezTo>
                <a:cubicBezTo>
                  <a:pt x="839089" y="5910785"/>
                  <a:pt x="829945" y="5885876"/>
                  <a:pt x="821945" y="5860571"/>
                </a:cubicBezTo>
                <a:cubicBezTo>
                  <a:pt x="820993" y="5857824"/>
                  <a:pt x="820801" y="5854490"/>
                  <a:pt x="820231" y="5851549"/>
                </a:cubicBezTo>
                <a:cubicBezTo>
                  <a:pt x="816990" y="5834874"/>
                  <a:pt x="813752" y="5818399"/>
                  <a:pt x="810894" y="5801726"/>
                </a:cubicBezTo>
                <a:cubicBezTo>
                  <a:pt x="809370" y="5792704"/>
                  <a:pt x="809180" y="5783484"/>
                  <a:pt x="807846" y="5774460"/>
                </a:cubicBezTo>
                <a:cubicBezTo>
                  <a:pt x="802512" y="5739546"/>
                  <a:pt x="811466" y="5701101"/>
                  <a:pt x="788415" y="5670892"/>
                </a:cubicBezTo>
                <a:cubicBezTo>
                  <a:pt x="773555" y="5651277"/>
                  <a:pt x="776985" y="5632250"/>
                  <a:pt x="779271" y="5611265"/>
                </a:cubicBezTo>
                <a:cubicBezTo>
                  <a:pt x="780985" y="5595374"/>
                  <a:pt x="780413" y="5579094"/>
                  <a:pt x="780605" y="5563010"/>
                </a:cubicBezTo>
                <a:cubicBezTo>
                  <a:pt x="781175" y="5534764"/>
                  <a:pt x="781367" y="5506518"/>
                  <a:pt x="782319" y="5478272"/>
                </a:cubicBezTo>
                <a:cubicBezTo>
                  <a:pt x="782699" y="5469249"/>
                  <a:pt x="787463" y="5460031"/>
                  <a:pt x="786701" y="5451203"/>
                </a:cubicBezTo>
                <a:cubicBezTo>
                  <a:pt x="783081" y="5410403"/>
                  <a:pt x="777365" y="5369604"/>
                  <a:pt x="774127" y="5328805"/>
                </a:cubicBezTo>
                <a:cubicBezTo>
                  <a:pt x="772223" y="5305660"/>
                  <a:pt x="775841" y="5281924"/>
                  <a:pt x="773175" y="5258975"/>
                </a:cubicBezTo>
                <a:cubicBezTo>
                  <a:pt x="770127" y="5232496"/>
                  <a:pt x="762317" y="5206604"/>
                  <a:pt x="757552" y="5180319"/>
                </a:cubicBezTo>
                <a:cubicBezTo>
                  <a:pt x="756220" y="5173061"/>
                  <a:pt x="757934" y="5165020"/>
                  <a:pt x="758314" y="5157370"/>
                </a:cubicBezTo>
                <a:cubicBezTo>
                  <a:pt x="758697" y="5148739"/>
                  <a:pt x="759459" y="5140304"/>
                  <a:pt x="759649" y="5131673"/>
                </a:cubicBezTo>
                <a:cubicBezTo>
                  <a:pt x="760031" y="5105388"/>
                  <a:pt x="759459" y="5079104"/>
                  <a:pt x="760793" y="5052820"/>
                </a:cubicBezTo>
                <a:cubicBezTo>
                  <a:pt x="761555" y="5036736"/>
                  <a:pt x="769365" y="5019868"/>
                  <a:pt x="766507" y="5004959"/>
                </a:cubicBezTo>
                <a:cubicBezTo>
                  <a:pt x="760983" y="4974557"/>
                  <a:pt x="773365" y="4944153"/>
                  <a:pt x="763079" y="4913751"/>
                </a:cubicBezTo>
                <a:cubicBezTo>
                  <a:pt x="760031" y="4904334"/>
                  <a:pt x="767651" y="4891388"/>
                  <a:pt x="768031" y="4880011"/>
                </a:cubicBezTo>
                <a:cubicBezTo>
                  <a:pt x="768983" y="4851570"/>
                  <a:pt x="768793" y="4823128"/>
                  <a:pt x="768603" y="4794687"/>
                </a:cubicBezTo>
                <a:cubicBezTo>
                  <a:pt x="768413" y="4769186"/>
                  <a:pt x="771079" y="4742705"/>
                  <a:pt x="765745" y="4718187"/>
                </a:cubicBezTo>
                <a:cubicBezTo>
                  <a:pt x="760031" y="4692491"/>
                  <a:pt x="760793" y="4669346"/>
                  <a:pt x="767269" y="4644434"/>
                </a:cubicBezTo>
                <a:cubicBezTo>
                  <a:pt x="771651" y="4627369"/>
                  <a:pt x="772223" y="4609322"/>
                  <a:pt x="773555" y="4591670"/>
                </a:cubicBezTo>
                <a:cubicBezTo>
                  <a:pt x="775079" y="4572644"/>
                  <a:pt x="771079" y="4551655"/>
                  <a:pt x="777365" y="4534394"/>
                </a:cubicBezTo>
                <a:cubicBezTo>
                  <a:pt x="796036" y="4483001"/>
                  <a:pt x="800036" y="4430237"/>
                  <a:pt x="800036" y="4376493"/>
                </a:cubicBezTo>
                <a:cubicBezTo>
                  <a:pt x="800036" y="4366684"/>
                  <a:pt x="797370" y="4356680"/>
                  <a:pt x="794512" y="4347267"/>
                </a:cubicBezTo>
                <a:cubicBezTo>
                  <a:pt x="777365" y="4292342"/>
                  <a:pt x="778889" y="4237224"/>
                  <a:pt x="789368" y="4181322"/>
                </a:cubicBezTo>
                <a:cubicBezTo>
                  <a:pt x="791654" y="4169748"/>
                  <a:pt x="792036" y="4156803"/>
                  <a:pt x="789750" y="4145230"/>
                </a:cubicBezTo>
                <a:cubicBezTo>
                  <a:pt x="783081" y="4112668"/>
                  <a:pt x="772031" y="4081088"/>
                  <a:pt x="767269" y="4048330"/>
                </a:cubicBezTo>
                <a:cubicBezTo>
                  <a:pt x="759459" y="3994194"/>
                  <a:pt x="785747" y="3947314"/>
                  <a:pt x="802894" y="3898864"/>
                </a:cubicBezTo>
                <a:cubicBezTo>
                  <a:pt x="819087" y="3852768"/>
                  <a:pt x="855664" y="3813538"/>
                  <a:pt x="847471" y="3759007"/>
                </a:cubicBezTo>
                <a:lnTo>
                  <a:pt x="848163" y="3756136"/>
                </a:lnTo>
                <a:lnTo>
                  <a:pt x="819543" y="3748731"/>
                </a:lnTo>
                <a:lnTo>
                  <a:pt x="819313" y="3748682"/>
                </a:lnTo>
                <a:lnTo>
                  <a:pt x="819544" y="3748730"/>
                </a:lnTo>
                <a:lnTo>
                  <a:pt x="848164" y="3756135"/>
                </a:lnTo>
                <a:lnTo>
                  <a:pt x="849545" y="3750401"/>
                </a:lnTo>
                <a:cubicBezTo>
                  <a:pt x="850902" y="3747434"/>
                  <a:pt x="852522" y="3744394"/>
                  <a:pt x="853189" y="3741353"/>
                </a:cubicBezTo>
                <a:cubicBezTo>
                  <a:pt x="856809" y="3724680"/>
                  <a:pt x="861189" y="3708009"/>
                  <a:pt x="862905" y="3691138"/>
                </a:cubicBezTo>
                <a:cubicBezTo>
                  <a:pt x="865191" y="3670544"/>
                  <a:pt x="864429" y="3649555"/>
                  <a:pt x="866333" y="3628959"/>
                </a:cubicBezTo>
                <a:cubicBezTo>
                  <a:pt x="868619" y="3602478"/>
                  <a:pt x="874715" y="3576391"/>
                  <a:pt x="874715" y="3550106"/>
                </a:cubicBezTo>
                <a:lnTo>
                  <a:pt x="871487" y="3524252"/>
                </a:lnTo>
                <a:lnTo>
                  <a:pt x="871488" y="3524252"/>
                </a:lnTo>
                <a:lnTo>
                  <a:pt x="870763" y="3518451"/>
                </a:lnTo>
                <a:cubicBezTo>
                  <a:pt x="868573" y="3507933"/>
                  <a:pt x="865953" y="3497439"/>
                  <a:pt x="864238" y="3486946"/>
                </a:cubicBezTo>
                <a:cubicBezTo>
                  <a:pt x="859476" y="3457327"/>
                  <a:pt x="860810" y="3424765"/>
                  <a:pt x="848618" y="3398677"/>
                </a:cubicBezTo>
                <a:lnTo>
                  <a:pt x="837595" y="3365728"/>
                </a:lnTo>
                <a:lnTo>
                  <a:pt x="834829" y="3357461"/>
                </a:lnTo>
                <a:close/>
                <a:moveTo>
                  <a:pt x="513783" y="0"/>
                </a:moveTo>
                <a:lnTo>
                  <a:pt x="72334" y="0"/>
                </a:lnTo>
                <a:lnTo>
                  <a:pt x="75447" y="27991"/>
                </a:lnTo>
                <a:cubicBezTo>
                  <a:pt x="80828" y="63323"/>
                  <a:pt x="87734" y="98434"/>
                  <a:pt x="88115" y="134133"/>
                </a:cubicBezTo>
                <a:cubicBezTo>
                  <a:pt x="88495" y="166498"/>
                  <a:pt x="94591" y="198471"/>
                  <a:pt x="62778" y="221224"/>
                </a:cubicBezTo>
                <a:cubicBezTo>
                  <a:pt x="58586" y="224165"/>
                  <a:pt x="60872" y="238486"/>
                  <a:pt x="62206" y="247312"/>
                </a:cubicBezTo>
                <a:cubicBezTo>
                  <a:pt x="65065" y="266927"/>
                  <a:pt x="72303" y="286346"/>
                  <a:pt x="72113" y="305764"/>
                </a:cubicBezTo>
                <a:cubicBezTo>
                  <a:pt x="71923" y="345976"/>
                  <a:pt x="68875" y="386383"/>
                  <a:pt x="65445" y="426397"/>
                </a:cubicBezTo>
                <a:cubicBezTo>
                  <a:pt x="64111" y="441500"/>
                  <a:pt x="58968" y="456017"/>
                  <a:pt x="55348" y="470924"/>
                </a:cubicBezTo>
                <a:cubicBezTo>
                  <a:pt x="53252" y="479162"/>
                  <a:pt x="47728" y="487990"/>
                  <a:pt x="48870" y="495638"/>
                </a:cubicBezTo>
                <a:cubicBezTo>
                  <a:pt x="55538" y="539970"/>
                  <a:pt x="39156" y="580573"/>
                  <a:pt x="30963" y="622548"/>
                </a:cubicBezTo>
                <a:cubicBezTo>
                  <a:pt x="27153" y="641968"/>
                  <a:pt x="18009" y="660210"/>
                  <a:pt x="11723" y="679040"/>
                </a:cubicBezTo>
                <a:cubicBezTo>
                  <a:pt x="10007" y="683943"/>
                  <a:pt x="8483" y="689436"/>
                  <a:pt x="8865" y="694341"/>
                </a:cubicBezTo>
                <a:cubicBezTo>
                  <a:pt x="11151" y="722389"/>
                  <a:pt x="14389" y="750244"/>
                  <a:pt x="16865" y="778095"/>
                </a:cubicBezTo>
                <a:cubicBezTo>
                  <a:pt x="19151" y="803401"/>
                  <a:pt x="19913" y="828900"/>
                  <a:pt x="47918" y="840866"/>
                </a:cubicBezTo>
                <a:cubicBezTo>
                  <a:pt x="52300" y="842633"/>
                  <a:pt x="55538" y="848516"/>
                  <a:pt x="58396" y="853028"/>
                </a:cubicBezTo>
                <a:cubicBezTo>
                  <a:pt x="102404" y="922662"/>
                  <a:pt x="101260" y="959929"/>
                  <a:pt x="54776" y="1027995"/>
                </a:cubicBezTo>
                <a:cubicBezTo>
                  <a:pt x="50014" y="1035056"/>
                  <a:pt x="46584" y="1050159"/>
                  <a:pt x="50394" y="1054866"/>
                </a:cubicBezTo>
                <a:cubicBezTo>
                  <a:pt x="82019" y="1094882"/>
                  <a:pt x="78589" y="1138623"/>
                  <a:pt x="68683" y="1184720"/>
                </a:cubicBezTo>
                <a:cubicBezTo>
                  <a:pt x="66017" y="1196684"/>
                  <a:pt x="66017" y="1213555"/>
                  <a:pt x="72303" y="1222576"/>
                </a:cubicBezTo>
                <a:cubicBezTo>
                  <a:pt x="101450" y="1265534"/>
                  <a:pt x="97260" y="1311630"/>
                  <a:pt x="88687" y="1358313"/>
                </a:cubicBezTo>
                <a:cubicBezTo>
                  <a:pt x="87353" y="1365570"/>
                  <a:pt x="80113" y="1374398"/>
                  <a:pt x="73447" y="1377535"/>
                </a:cubicBezTo>
                <a:cubicBezTo>
                  <a:pt x="49824" y="1388716"/>
                  <a:pt x="41822" y="1409705"/>
                  <a:pt x="35153" y="1432851"/>
                </a:cubicBezTo>
                <a:cubicBezTo>
                  <a:pt x="24295" y="1469335"/>
                  <a:pt x="11531" y="1505229"/>
                  <a:pt x="1244" y="1541910"/>
                </a:cubicBezTo>
                <a:cubicBezTo>
                  <a:pt x="-1232" y="1550935"/>
                  <a:pt x="292" y="1562114"/>
                  <a:pt x="3149" y="1571529"/>
                </a:cubicBezTo>
                <a:cubicBezTo>
                  <a:pt x="12865" y="1603698"/>
                  <a:pt x="37250" y="1624098"/>
                  <a:pt x="59730" y="1646459"/>
                </a:cubicBezTo>
                <a:cubicBezTo>
                  <a:pt x="69637" y="1656267"/>
                  <a:pt x="76685" y="1669800"/>
                  <a:pt x="82399" y="1682944"/>
                </a:cubicBezTo>
                <a:cubicBezTo>
                  <a:pt x="97070" y="1717073"/>
                  <a:pt x="110214" y="1751988"/>
                  <a:pt x="124120" y="1786511"/>
                </a:cubicBezTo>
                <a:cubicBezTo>
                  <a:pt x="125454" y="1789845"/>
                  <a:pt x="128883" y="1792590"/>
                  <a:pt x="131741" y="1795142"/>
                </a:cubicBezTo>
                <a:cubicBezTo>
                  <a:pt x="161842" y="1820640"/>
                  <a:pt x="192131" y="1845943"/>
                  <a:pt x="222232" y="1871640"/>
                </a:cubicBezTo>
                <a:cubicBezTo>
                  <a:pt x="227946" y="1876543"/>
                  <a:pt x="232138" y="1883606"/>
                  <a:pt x="237662" y="1888901"/>
                </a:cubicBezTo>
                <a:cubicBezTo>
                  <a:pt x="245282" y="1896356"/>
                  <a:pt x="252523" y="1905771"/>
                  <a:pt x="261667" y="1909694"/>
                </a:cubicBezTo>
                <a:cubicBezTo>
                  <a:pt x="290432" y="1921855"/>
                  <a:pt x="302816" y="1945197"/>
                  <a:pt x="308150" y="1974618"/>
                </a:cubicBezTo>
                <a:cubicBezTo>
                  <a:pt x="313103" y="2001493"/>
                  <a:pt x="317295" y="2028365"/>
                  <a:pt x="323009" y="2055042"/>
                </a:cubicBezTo>
                <a:cubicBezTo>
                  <a:pt x="329867" y="2087602"/>
                  <a:pt x="337297" y="2119968"/>
                  <a:pt x="345680" y="2152137"/>
                </a:cubicBezTo>
                <a:cubicBezTo>
                  <a:pt x="349300" y="2166063"/>
                  <a:pt x="353490" y="2180774"/>
                  <a:pt x="360920" y="2192740"/>
                </a:cubicBezTo>
                <a:cubicBezTo>
                  <a:pt x="381495" y="2226281"/>
                  <a:pt x="395401" y="2262177"/>
                  <a:pt x="389877" y="2301603"/>
                </a:cubicBezTo>
                <a:cubicBezTo>
                  <a:pt x="385495" y="2333183"/>
                  <a:pt x="396735" y="2359664"/>
                  <a:pt x="414262" y="2379279"/>
                </a:cubicBezTo>
                <a:cubicBezTo>
                  <a:pt x="446077" y="2414980"/>
                  <a:pt x="438837" y="2453227"/>
                  <a:pt x="428551" y="2491281"/>
                </a:cubicBezTo>
                <a:cubicBezTo>
                  <a:pt x="423216" y="2510897"/>
                  <a:pt x="423978" y="2526980"/>
                  <a:pt x="429121" y="2545615"/>
                </a:cubicBezTo>
                <a:cubicBezTo>
                  <a:pt x="441123" y="2588768"/>
                  <a:pt x="473700" y="2617603"/>
                  <a:pt x="502275" y="2645455"/>
                </a:cubicBezTo>
                <a:cubicBezTo>
                  <a:pt x="526660" y="2669191"/>
                  <a:pt x="540376" y="2695868"/>
                  <a:pt x="550665" y="2725094"/>
                </a:cubicBezTo>
                <a:cubicBezTo>
                  <a:pt x="563809" y="2761970"/>
                  <a:pt x="558857" y="2791196"/>
                  <a:pt x="527232" y="2808850"/>
                </a:cubicBezTo>
                <a:cubicBezTo>
                  <a:pt x="518277" y="2813754"/>
                  <a:pt x="507799" y="2822385"/>
                  <a:pt x="505133" y="2831604"/>
                </a:cubicBezTo>
                <a:cubicBezTo>
                  <a:pt x="491799" y="2876129"/>
                  <a:pt x="472366" y="2921245"/>
                  <a:pt x="484178" y="2968910"/>
                </a:cubicBezTo>
                <a:cubicBezTo>
                  <a:pt x="500371" y="3034817"/>
                  <a:pt x="499419" y="3099154"/>
                  <a:pt x="483416" y="3165061"/>
                </a:cubicBezTo>
                <a:cubicBezTo>
                  <a:pt x="470462" y="3218512"/>
                  <a:pt x="457126" y="3271963"/>
                  <a:pt x="447744" y="3326101"/>
                </a:cubicBezTo>
                <a:lnTo>
                  <a:pt x="446756" y="3333750"/>
                </a:lnTo>
                <a:lnTo>
                  <a:pt x="834222" y="3333750"/>
                </a:lnTo>
                <a:lnTo>
                  <a:pt x="833756" y="3315508"/>
                </a:lnTo>
                <a:cubicBezTo>
                  <a:pt x="835090" y="3305897"/>
                  <a:pt x="843092" y="3293538"/>
                  <a:pt x="851283" y="3289224"/>
                </a:cubicBezTo>
                <a:cubicBezTo>
                  <a:pt x="869571" y="3279612"/>
                  <a:pt x="872811" y="3266470"/>
                  <a:pt x="866523" y="3248621"/>
                </a:cubicBezTo>
                <a:cubicBezTo>
                  <a:pt x="861189" y="3233124"/>
                  <a:pt x="858523" y="3214098"/>
                  <a:pt x="848234" y="3203506"/>
                </a:cubicBezTo>
                <a:cubicBezTo>
                  <a:pt x="819088" y="3173494"/>
                  <a:pt x="818135" y="3135244"/>
                  <a:pt x="810325" y="3097977"/>
                </a:cubicBezTo>
                <a:cubicBezTo>
                  <a:pt x="805561" y="3075225"/>
                  <a:pt x="805371" y="3054039"/>
                  <a:pt x="808609" y="3031285"/>
                </a:cubicBezTo>
                <a:cubicBezTo>
                  <a:pt x="815849" y="2981857"/>
                  <a:pt x="805561" y="2933799"/>
                  <a:pt x="792417" y="2886329"/>
                </a:cubicBezTo>
                <a:cubicBezTo>
                  <a:pt x="783654" y="2854945"/>
                  <a:pt x="778320" y="2822776"/>
                  <a:pt x="769366" y="2791590"/>
                </a:cubicBezTo>
                <a:cubicBezTo>
                  <a:pt x="762508" y="2768247"/>
                  <a:pt x="754315" y="2744906"/>
                  <a:pt x="743267" y="2723527"/>
                </a:cubicBezTo>
                <a:cubicBezTo>
                  <a:pt x="727072" y="2692532"/>
                  <a:pt x="702688" y="2665466"/>
                  <a:pt x="709166" y="2626038"/>
                </a:cubicBezTo>
                <a:cubicBezTo>
                  <a:pt x="714880" y="2591317"/>
                  <a:pt x="702880" y="2559935"/>
                  <a:pt x="691449" y="2528158"/>
                </a:cubicBezTo>
                <a:cubicBezTo>
                  <a:pt x="683067" y="2504816"/>
                  <a:pt x="674493" y="2481477"/>
                  <a:pt x="669159" y="2457348"/>
                </a:cubicBezTo>
                <a:cubicBezTo>
                  <a:pt x="662872" y="2428709"/>
                  <a:pt x="665540" y="2396344"/>
                  <a:pt x="653918" y="2370844"/>
                </a:cubicBezTo>
                <a:cubicBezTo>
                  <a:pt x="641726" y="2344167"/>
                  <a:pt x="649918" y="2322005"/>
                  <a:pt x="653348" y="2298269"/>
                </a:cubicBezTo>
                <a:cubicBezTo>
                  <a:pt x="658682" y="2260413"/>
                  <a:pt x="668589" y="2222749"/>
                  <a:pt x="656014" y="2184501"/>
                </a:cubicBezTo>
                <a:cubicBezTo>
                  <a:pt x="640774" y="2138014"/>
                  <a:pt x="624391" y="2091918"/>
                  <a:pt x="609913" y="2045235"/>
                </a:cubicBezTo>
                <a:cubicBezTo>
                  <a:pt x="604386" y="2027187"/>
                  <a:pt x="602100" y="2007771"/>
                  <a:pt x="599624" y="1988939"/>
                </a:cubicBezTo>
                <a:cubicBezTo>
                  <a:pt x="597528" y="1971091"/>
                  <a:pt x="602862" y="1949711"/>
                  <a:pt x="594862" y="1935977"/>
                </a:cubicBezTo>
                <a:cubicBezTo>
                  <a:pt x="574287" y="1900670"/>
                  <a:pt x="564191" y="1864385"/>
                  <a:pt x="564191" y="1823583"/>
                </a:cubicBezTo>
                <a:cubicBezTo>
                  <a:pt x="564191" y="1808282"/>
                  <a:pt x="555617" y="1793374"/>
                  <a:pt x="554093" y="1777881"/>
                </a:cubicBezTo>
                <a:cubicBezTo>
                  <a:pt x="552189" y="1756694"/>
                  <a:pt x="547044" y="1732372"/>
                  <a:pt x="554285" y="1713934"/>
                </a:cubicBezTo>
                <a:cubicBezTo>
                  <a:pt x="571429" y="1670585"/>
                  <a:pt x="557141" y="1635476"/>
                  <a:pt x="540186" y="1597617"/>
                </a:cubicBezTo>
                <a:cubicBezTo>
                  <a:pt x="523422" y="1560348"/>
                  <a:pt x="510087" y="1521118"/>
                  <a:pt x="499037" y="1481495"/>
                </a:cubicBezTo>
                <a:cubicBezTo>
                  <a:pt x="495037" y="1466588"/>
                  <a:pt x="501705" y="1448740"/>
                  <a:pt x="503037" y="1432262"/>
                </a:cubicBezTo>
                <a:cubicBezTo>
                  <a:pt x="503419" y="1426376"/>
                  <a:pt x="503991" y="1419903"/>
                  <a:pt x="502085" y="1414609"/>
                </a:cubicBezTo>
                <a:cubicBezTo>
                  <a:pt x="483796" y="1363414"/>
                  <a:pt x="469890" y="1311432"/>
                  <a:pt x="479414" y="1255923"/>
                </a:cubicBezTo>
                <a:cubicBezTo>
                  <a:pt x="480368" y="1250824"/>
                  <a:pt x="478272" y="1245135"/>
                  <a:pt x="476938" y="1240034"/>
                </a:cubicBezTo>
                <a:cubicBezTo>
                  <a:pt x="470080" y="1215122"/>
                  <a:pt x="459222" y="1190799"/>
                  <a:pt x="456745" y="1165498"/>
                </a:cubicBezTo>
                <a:cubicBezTo>
                  <a:pt x="450649" y="1103121"/>
                  <a:pt x="448171" y="1040355"/>
                  <a:pt x="444171" y="977582"/>
                </a:cubicBezTo>
                <a:cubicBezTo>
                  <a:pt x="443981" y="973659"/>
                  <a:pt x="443981" y="969541"/>
                  <a:pt x="442647" y="966011"/>
                </a:cubicBezTo>
                <a:cubicBezTo>
                  <a:pt x="434455" y="942864"/>
                  <a:pt x="437123" y="922662"/>
                  <a:pt x="452743" y="903045"/>
                </a:cubicBezTo>
                <a:cubicBezTo>
                  <a:pt x="459602" y="894414"/>
                  <a:pt x="463222" y="882645"/>
                  <a:pt x="467032" y="871859"/>
                </a:cubicBezTo>
                <a:cubicBezTo>
                  <a:pt x="472748" y="855968"/>
                  <a:pt x="478272" y="839689"/>
                  <a:pt x="481892" y="823213"/>
                </a:cubicBezTo>
                <a:cubicBezTo>
                  <a:pt x="485320" y="806930"/>
                  <a:pt x="490083" y="789474"/>
                  <a:pt x="487416" y="773781"/>
                </a:cubicBezTo>
                <a:cubicBezTo>
                  <a:pt x="482654" y="745535"/>
                  <a:pt x="471986" y="718661"/>
                  <a:pt x="464936" y="690809"/>
                </a:cubicBezTo>
                <a:cubicBezTo>
                  <a:pt x="462460" y="681198"/>
                  <a:pt x="462842" y="670605"/>
                  <a:pt x="462650" y="660603"/>
                </a:cubicBezTo>
                <a:cubicBezTo>
                  <a:pt x="462080" y="637652"/>
                  <a:pt x="467604" y="614113"/>
                  <a:pt x="451791" y="593322"/>
                </a:cubicBezTo>
                <a:cubicBezTo>
                  <a:pt x="436933" y="574101"/>
                  <a:pt x="441313" y="554679"/>
                  <a:pt x="452553" y="534478"/>
                </a:cubicBezTo>
                <a:cubicBezTo>
                  <a:pt x="460556" y="519961"/>
                  <a:pt x="466842" y="503486"/>
                  <a:pt x="469890" y="487205"/>
                </a:cubicBezTo>
                <a:cubicBezTo>
                  <a:pt x="474080" y="464843"/>
                  <a:pt x="475796" y="442679"/>
                  <a:pt x="473318" y="418552"/>
                </a:cubicBezTo>
                <a:cubicBezTo>
                  <a:pt x="471604" y="401485"/>
                  <a:pt x="470842" y="387559"/>
                  <a:pt x="460746" y="374220"/>
                </a:cubicBezTo>
                <a:cubicBezTo>
                  <a:pt x="459222" y="372064"/>
                  <a:pt x="458840" y="368141"/>
                  <a:pt x="459032" y="365198"/>
                </a:cubicBezTo>
                <a:cubicBezTo>
                  <a:pt x="462270" y="326557"/>
                  <a:pt x="460556" y="288308"/>
                  <a:pt x="458267" y="249272"/>
                </a:cubicBezTo>
                <a:cubicBezTo>
                  <a:pt x="455221" y="199649"/>
                  <a:pt x="464174" y="147470"/>
                  <a:pt x="496179" y="104514"/>
                </a:cubicBezTo>
                <a:cubicBezTo>
                  <a:pt x="500943" y="98237"/>
                  <a:pt x="503037" y="88822"/>
                  <a:pt x="504181" y="8058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66290A3-7E80-441D-AA1E-5263326B1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78285" y="0"/>
            <a:ext cx="874715" cy="6858001"/>
          </a:xfrm>
          <a:custGeom>
            <a:avLst/>
            <a:gdLst>
              <a:gd name="connsiteX0" fmla="*/ 669467 w 874715"/>
              <a:gd name="connsiteY0" fmla="*/ 3720275 h 6858001"/>
              <a:gd name="connsiteX1" fmla="*/ 710453 w 874715"/>
              <a:gd name="connsiteY1" fmla="*/ 3726292 h 6858001"/>
              <a:gd name="connsiteX2" fmla="*/ 710455 w 874715"/>
              <a:gd name="connsiteY2" fmla="*/ 3726292 h 6858001"/>
              <a:gd name="connsiteX3" fmla="*/ 669465 w 874715"/>
              <a:gd name="connsiteY3" fmla="*/ 3720275 h 6858001"/>
              <a:gd name="connsiteX4" fmla="*/ 834223 w 874715"/>
              <a:gd name="connsiteY4" fmla="*/ 3333751 h 6858001"/>
              <a:gd name="connsiteX5" fmla="*/ 446757 w 874715"/>
              <a:gd name="connsiteY5" fmla="*/ 3333751 h 6858001"/>
              <a:gd name="connsiteX6" fmla="*/ 441229 w 874715"/>
              <a:gd name="connsiteY6" fmla="*/ 3376550 h 6858001"/>
              <a:gd name="connsiteX7" fmla="*/ 437178 w 874715"/>
              <a:gd name="connsiteY7" fmla="*/ 3407910 h 6858001"/>
              <a:gd name="connsiteX8" fmla="*/ 435790 w 874715"/>
              <a:gd name="connsiteY8" fmla="*/ 3491262 h 6858001"/>
              <a:gd name="connsiteX9" fmla="*/ 429384 w 874715"/>
              <a:gd name="connsiteY9" fmla="*/ 3520658 h 6858001"/>
              <a:gd name="connsiteX10" fmla="*/ 427332 w 874715"/>
              <a:gd name="connsiteY10" fmla="*/ 3524252 h 6858001"/>
              <a:gd name="connsiteX11" fmla="*/ 427331 w 874715"/>
              <a:gd name="connsiteY11" fmla="*/ 3524252 h 6858001"/>
              <a:gd name="connsiteX12" fmla="*/ 413690 w 874715"/>
              <a:gd name="connsiteY12" fmla="*/ 3548145 h 6858001"/>
              <a:gd name="connsiteX13" fmla="*/ 408166 w 874715"/>
              <a:gd name="connsiteY13" fmla="*/ 3612089 h 6858001"/>
              <a:gd name="connsiteX14" fmla="*/ 421692 w 874715"/>
              <a:gd name="connsiteY14" fmla="*/ 3636610 h 6858001"/>
              <a:gd name="connsiteX15" fmla="*/ 445933 w 874715"/>
              <a:gd name="connsiteY15" fmla="*/ 3687609 h 6858001"/>
              <a:gd name="connsiteX16" fmla="*/ 443241 w 874715"/>
              <a:gd name="connsiteY16" fmla="*/ 3725049 h 6858001"/>
              <a:gd name="connsiteX17" fmla="*/ 455589 w 874715"/>
              <a:gd name="connsiteY17" fmla="*/ 3723372 h 6858001"/>
              <a:gd name="connsiteX18" fmla="*/ 544787 w 874715"/>
              <a:gd name="connsiteY18" fmla="*/ 3712739 h 6858001"/>
              <a:gd name="connsiteX19" fmla="*/ 544802 w 874715"/>
              <a:gd name="connsiteY19" fmla="*/ 3712740 h 6858001"/>
              <a:gd name="connsiteX20" fmla="*/ 544786 w 874715"/>
              <a:gd name="connsiteY20" fmla="*/ 3712740 h 6858001"/>
              <a:gd name="connsiteX21" fmla="*/ 455588 w 874715"/>
              <a:gd name="connsiteY21" fmla="*/ 3723373 h 6858001"/>
              <a:gd name="connsiteX22" fmla="*/ 443240 w 874715"/>
              <a:gd name="connsiteY22" fmla="*/ 3725050 h 6858001"/>
              <a:gd name="connsiteX23" fmla="*/ 441884 w 874715"/>
              <a:gd name="connsiteY23" fmla="*/ 3743904 h 6858001"/>
              <a:gd name="connsiteX24" fmla="*/ 442266 w 874715"/>
              <a:gd name="connsiteY24" fmla="*/ 3764306 h 6858001"/>
              <a:gd name="connsiteX25" fmla="*/ 433692 w 874715"/>
              <a:gd name="connsiteY25" fmla="*/ 3834135 h 6858001"/>
              <a:gd name="connsiteX26" fmla="*/ 428740 w 874715"/>
              <a:gd name="connsiteY26" fmla="*/ 3898864 h 6858001"/>
              <a:gd name="connsiteX27" fmla="*/ 444932 w 874715"/>
              <a:gd name="connsiteY27" fmla="*/ 4062061 h 6858001"/>
              <a:gd name="connsiteX28" fmla="*/ 441122 w 874715"/>
              <a:gd name="connsiteY28" fmla="*/ 4187207 h 6858001"/>
              <a:gd name="connsiteX29" fmla="*/ 444932 w 874715"/>
              <a:gd name="connsiteY29" fmla="*/ 4244874 h 6858001"/>
              <a:gd name="connsiteX30" fmla="*/ 450648 w 874715"/>
              <a:gd name="connsiteY30" fmla="*/ 4277434 h 6858001"/>
              <a:gd name="connsiteX31" fmla="*/ 490464 w 874715"/>
              <a:gd name="connsiteY31" fmla="*/ 4351188 h 6858001"/>
              <a:gd name="connsiteX32" fmla="*/ 499418 w 874715"/>
              <a:gd name="connsiteY32" fmla="*/ 4391596 h 6858001"/>
              <a:gd name="connsiteX33" fmla="*/ 498656 w 874715"/>
              <a:gd name="connsiteY33" fmla="*/ 4513209 h 6858001"/>
              <a:gd name="connsiteX34" fmla="*/ 438646 w 874715"/>
              <a:gd name="connsiteY34" fmla="*/ 4695629 h 6858001"/>
              <a:gd name="connsiteX35" fmla="*/ 430644 w 874715"/>
              <a:gd name="connsiteY35" fmla="*/ 4714658 h 6858001"/>
              <a:gd name="connsiteX36" fmla="*/ 420737 w 874715"/>
              <a:gd name="connsiteY36" fmla="*/ 4807436 h 6858001"/>
              <a:gd name="connsiteX37" fmla="*/ 434264 w 874715"/>
              <a:gd name="connsiteY37" fmla="*/ 4870400 h 6858001"/>
              <a:gd name="connsiteX38" fmla="*/ 462269 w 874715"/>
              <a:gd name="connsiteY38" fmla="*/ 4956119 h 6858001"/>
              <a:gd name="connsiteX39" fmla="*/ 485701 w 874715"/>
              <a:gd name="connsiteY39" fmla="*/ 5033207 h 6858001"/>
              <a:gd name="connsiteX40" fmla="*/ 512180 w 874715"/>
              <a:gd name="connsiteY40" fmla="*/ 5089305 h 6858001"/>
              <a:gd name="connsiteX41" fmla="*/ 531613 w 874715"/>
              <a:gd name="connsiteY41" fmla="*/ 5217589 h 6858001"/>
              <a:gd name="connsiteX42" fmla="*/ 534851 w 874715"/>
              <a:gd name="connsiteY42" fmla="*/ 5230926 h 6858001"/>
              <a:gd name="connsiteX43" fmla="*/ 511228 w 874715"/>
              <a:gd name="connsiteY43" fmla="*/ 5327433 h 6858001"/>
              <a:gd name="connsiteX44" fmla="*/ 487225 w 874715"/>
              <a:gd name="connsiteY44" fmla="*/ 5443357 h 6858001"/>
              <a:gd name="connsiteX45" fmla="*/ 495416 w 874715"/>
              <a:gd name="connsiteY45" fmla="*/ 5484746 h 6858001"/>
              <a:gd name="connsiteX46" fmla="*/ 507038 w 874715"/>
              <a:gd name="connsiteY46" fmla="*/ 5541432 h 6858001"/>
              <a:gd name="connsiteX47" fmla="*/ 500942 w 874715"/>
              <a:gd name="connsiteY47" fmla="*/ 5594001 h 6858001"/>
              <a:gd name="connsiteX48" fmla="*/ 500370 w 874715"/>
              <a:gd name="connsiteY48" fmla="*/ 5625974 h 6858001"/>
              <a:gd name="connsiteX49" fmla="*/ 571618 w 874715"/>
              <a:gd name="connsiteY49" fmla="*/ 5771911 h 6858001"/>
              <a:gd name="connsiteX50" fmla="*/ 577524 w 874715"/>
              <a:gd name="connsiteY50" fmla="*/ 5808982 h 6858001"/>
              <a:gd name="connsiteX51" fmla="*/ 586289 w 874715"/>
              <a:gd name="connsiteY51" fmla="*/ 5829971 h 6858001"/>
              <a:gd name="connsiteX52" fmla="*/ 674684 w 874715"/>
              <a:gd name="connsiteY52" fmla="*/ 5956490 h 6858001"/>
              <a:gd name="connsiteX53" fmla="*/ 692590 w 874715"/>
              <a:gd name="connsiteY53" fmla="*/ 6010235 h 6858001"/>
              <a:gd name="connsiteX54" fmla="*/ 688970 w 874715"/>
              <a:gd name="connsiteY54" fmla="*/ 6069276 h 6858001"/>
              <a:gd name="connsiteX55" fmla="*/ 682494 w 874715"/>
              <a:gd name="connsiteY55" fmla="*/ 6103407 h 6858001"/>
              <a:gd name="connsiteX56" fmla="*/ 626294 w 874715"/>
              <a:gd name="connsiteY56" fmla="*/ 6188144 h 6858001"/>
              <a:gd name="connsiteX57" fmla="*/ 628200 w 874715"/>
              <a:gd name="connsiteY57" fmla="*/ 6236396 h 6858001"/>
              <a:gd name="connsiteX58" fmla="*/ 666871 w 874715"/>
              <a:gd name="connsiteY58" fmla="*/ 6311718 h 6858001"/>
              <a:gd name="connsiteX59" fmla="*/ 684208 w 874715"/>
              <a:gd name="connsiteY59" fmla="*/ 6448435 h 6858001"/>
              <a:gd name="connsiteX60" fmla="*/ 630104 w 874715"/>
              <a:gd name="connsiteY60" fmla="*/ 6517873 h 6858001"/>
              <a:gd name="connsiteX61" fmla="*/ 578096 w 874715"/>
              <a:gd name="connsiteY61" fmla="*/ 6553767 h 6858001"/>
              <a:gd name="connsiteX62" fmla="*/ 517706 w 874715"/>
              <a:gd name="connsiteY62" fmla="*/ 6657533 h 6858001"/>
              <a:gd name="connsiteX63" fmla="*/ 540185 w 874715"/>
              <a:gd name="connsiteY63" fmla="*/ 6682250 h 6858001"/>
              <a:gd name="connsiteX64" fmla="*/ 549712 w 874715"/>
              <a:gd name="connsiteY64" fmla="*/ 6758356 h 6858001"/>
              <a:gd name="connsiteX65" fmla="*/ 548950 w 874715"/>
              <a:gd name="connsiteY65" fmla="*/ 6840738 h 6858001"/>
              <a:gd name="connsiteX66" fmla="*/ 556149 w 874715"/>
              <a:gd name="connsiteY66" fmla="*/ 6858001 h 6858001"/>
              <a:gd name="connsiteX67" fmla="*/ 760427 w 874715"/>
              <a:gd name="connsiteY67" fmla="*/ 6858001 h 6858001"/>
              <a:gd name="connsiteX68" fmla="*/ 763269 w 874715"/>
              <a:gd name="connsiteY68" fmla="*/ 6846819 h 6858001"/>
              <a:gd name="connsiteX69" fmla="*/ 784795 w 874715"/>
              <a:gd name="connsiteY69" fmla="*/ 6678324 h 6858001"/>
              <a:gd name="connsiteX70" fmla="*/ 805560 w 874715"/>
              <a:gd name="connsiteY70" fmla="*/ 6504338 h 6858001"/>
              <a:gd name="connsiteX71" fmla="*/ 812418 w 874715"/>
              <a:gd name="connsiteY71" fmla="*/ 6408814 h 6858001"/>
              <a:gd name="connsiteX72" fmla="*/ 823279 w 874715"/>
              <a:gd name="connsiteY72" fmla="*/ 6325450 h 6858001"/>
              <a:gd name="connsiteX73" fmla="*/ 830137 w 874715"/>
              <a:gd name="connsiteY73" fmla="*/ 6252873 h 6858001"/>
              <a:gd name="connsiteX74" fmla="*/ 844043 w 874715"/>
              <a:gd name="connsiteY74" fmla="*/ 6137341 h 6858001"/>
              <a:gd name="connsiteX75" fmla="*/ 847663 w 874715"/>
              <a:gd name="connsiteY75" fmla="*/ 6089284 h 6858001"/>
              <a:gd name="connsiteX76" fmla="*/ 847471 w 874715"/>
              <a:gd name="connsiteY76" fmla="*/ 5975908 h 6858001"/>
              <a:gd name="connsiteX77" fmla="*/ 845567 w 874715"/>
              <a:gd name="connsiteY77" fmla="*/ 5936481 h 6858001"/>
              <a:gd name="connsiteX78" fmla="*/ 821945 w 874715"/>
              <a:gd name="connsiteY78" fmla="*/ 5860571 h 6858001"/>
              <a:gd name="connsiteX79" fmla="*/ 820231 w 874715"/>
              <a:gd name="connsiteY79" fmla="*/ 5851549 h 6858001"/>
              <a:gd name="connsiteX80" fmla="*/ 810894 w 874715"/>
              <a:gd name="connsiteY80" fmla="*/ 5801726 h 6858001"/>
              <a:gd name="connsiteX81" fmla="*/ 807846 w 874715"/>
              <a:gd name="connsiteY81" fmla="*/ 5774460 h 6858001"/>
              <a:gd name="connsiteX82" fmla="*/ 788415 w 874715"/>
              <a:gd name="connsiteY82" fmla="*/ 5670892 h 6858001"/>
              <a:gd name="connsiteX83" fmla="*/ 779271 w 874715"/>
              <a:gd name="connsiteY83" fmla="*/ 5611265 h 6858001"/>
              <a:gd name="connsiteX84" fmla="*/ 780605 w 874715"/>
              <a:gd name="connsiteY84" fmla="*/ 5563010 h 6858001"/>
              <a:gd name="connsiteX85" fmla="*/ 782319 w 874715"/>
              <a:gd name="connsiteY85" fmla="*/ 5478272 h 6858001"/>
              <a:gd name="connsiteX86" fmla="*/ 786701 w 874715"/>
              <a:gd name="connsiteY86" fmla="*/ 5451203 h 6858001"/>
              <a:gd name="connsiteX87" fmla="*/ 774127 w 874715"/>
              <a:gd name="connsiteY87" fmla="*/ 5328805 h 6858001"/>
              <a:gd name="connsiteX88" fmla="*/ 773175 w 874715"/>
              <a:gd name="connsiteY88" fmla="*/ 5258975 h 6858001"/>
              <a:gd name="connsiteX89" fmla="*/ 757552 w 874715"/>
              <a:gd name="connsiteY89" fmla="*/ 5180319 h 6858001"/>
              <a:gd name="connsiteX90" fmla="*/ 758314 w 874715"/>
              <a:gd name="connsiteY90" fmla="*/ 5157370 h 6858001"/>
              <a:gd name="connsiteX91" fmla="*/ 759649 w 874715"/>
              <a:gd name="connsiteY91" fmla="*/ 5131673 h 6858001"/>
              <a:gd name="connsiteX92" fmla="*/ 760793 w 874715"/>
              <a:gd name="connsiteY92" fmla="*/ 5052820 h 6858001"/>
              <a:gd name="connsiteX93" fmla="*/ 766507 w 874715"/>
              <a:gd name="connsiteY93" fmla="*/ 5004959 h 6858001"/>
              <a:gd name="connsiteX94" fmla="*/ 763079 w 874715"/>
              <a:gd name="connsiteY94" fmla="*/ 4913751 h 6858001"/>
              <a:gd name="connsiteX95" fmla="*/ 768031 w 874715"/>
              <a:gd name="connsiteY95" fmla="*/ 4880011 h 6858001"/>
              <a:gd name="connsiteX96" fmla="*/ 768603 w 874715"/>
              <a:gd name="connsiteY96" fmla="*/ 4794687 h 6858001"/>
              <a:gd name="connsiteX97" fmla="*/ 765745 w 874715"/>
              <a:gd name="connsiteY97" fmla="*/ 4718187 h 6858001"/>
              <a:gd name="connsiteX98" fmla="*/ 767269 w 874715"/>
              <a:gd name="connsiteY98" fmla="*/ 4644434 h 6858001"/>
              <a:gd name="connsiteX99" fmla="*/ 773555 w 874715"/>
              <a:gd name="connsiteY99" fmla="*/ 4591670 h 6858001"/>
              <a:gd name="connsiteX100" fmla="*/ 777365 w 874715"/>
              <a:gd name="connsiteY100" fmla="*/ 4534394 h 6858001"/>
              <a:gd name="connsiteX101" fmla="*/ 800036 w 874715"/>
              <a:gd name="connsiteY101" fmla="*/ 4376493 h 6858001"/>
              <a:gd name="connsiteX102" fmla="*/ 794512 w 874715"/>
              <a:gd name="connsiteY102" fmla="*/ 4347267 h 6858001"/>
              <a:gd name="connsiteX103" fmla="*/ 789368 w 874715"/>
              <a:gd name="connsiteY103" fmla="*/ 4181322 h 6858001"/>
              <a:gd name="connsiteX104" fmla="*/ 789750 w 874715"/>
              <a:gd name="connsiteY104" fmla="*/ 4145230 h 6858001"/>
              <a:gd name="connsiteX105" fmla="*/ 767269 w 874715"/>
              <a:gd name="connsiteY105" fmla="*/ 4048330 h 6858001"/>
              <a:gd name="connsiteX106" fmla="*/ 802894 w 874715"/>
              <a:gd name="connsiteY106" fmla="*/ 3898864 h 6858001"/>
              <a:gd name="connsiteX107" fmla="*/ 847471 w 874715"/>
              <a:gd name="connsiteY107" fmla="*/ 3759007 h 6858001"/>
              <a:gd name="connsiteX108" fmla="*/ 848163 w 874715"/>
              <a:gd name="connsiteY108" fmla="*/ 3756136 h 6858001"/>
              <a:gd name="connsiteX109" fmla="*/ 819543 w 874715"/>
              <a:gd name="connsiteY109" fmla="*/ 3748731 h 6858001"/>
              <a:gd name="connsiteX110" fmla="*/ 819313 w 874715"/>
              <a:gd name="connsiteY110" fmla="*/ 3748682 h 6858001"/>
              <a:gd name="connsiteX111" fmla="*/ 819544 w 874715"/>
              <a:gd name="connsiteY111" fmla="*/ 3748730 h 6858001"/>
              <a:gd name="connsiteX112" fmla="*/ 848164 w 874715"/>
              <a:gd name="connsiteY112" fmla="*/ 3756135 h 6858001"/>
              <a:gd name="connsiteX113" fmla="*/ 849545 w 874715"/>
              <a:gd name="connsiteY113" fmla="*/ 3750401 h 6858001"/>
              <a:gd name="connsiteX114" fmla="*/ 853189 w 874715"/>
              <a:gd name="connsiteY114" fmla="*/ 3741353 h 6858001"/>
              <a:gd name="connsiteX115" fmla="*/ 862905 w 874715"/>
              <a:gd name="connsiteY115" fmla="*/ 3691138 h 6858001"/>
              <a:gd name="connsiteX116" fmla="*/ 866333 w 874715"/>
              <a:gd name="connsiteY116" fmla="*/ 3628959 h 6858001"/>
              <a:gd name="connsiteX117" fmla="*/ 874715 w 874715"/>
              <a:gd name="connsiteY117" fmla="*/ 3550106 h 6858001"/>
              <a:gd name="connsiteX118" fmla="*/ 871487 w 874715"/>
              <a:gd name="connsiteY118" fmla="*/ 3524252 h 6858001"/>
              <a:gd name="connsiteX119" fmla="*/ 871488 w 874715"/>
              <a:gd name="connsiteY119" fmla="*/ 3524252 h 6858001"/>
              <a:gd name="connsiteX120" fmla="*/ 870763 w 874715"/>
              <a:gd name="connsiteY120" fmla="*/ 3518451 h 6858001"/>
              <a:gd name="connsiteX121" fmla="*/ 864238 w 874715"/>
              <a:gd name="connsiteY121" fmla="*/ 3486946 h 6858001"/>
              <a:gd name="connsiteX122" fmla="*/ 848618 w 874715"/>
              <a:gd name="connsiteY122" fmla="*/ 3398677 h 6858001"/>
              <a:gd name="connsiteX123" fmla="*/ 837595 w 874715"/>
              <a:gd name="connsiteY123" fmla="*/ 3365728 h 6858001"/>
              <a:gd name="connsiteX124" fmla="*/ 834829 w 874715"/>
              <a:gd name="connsiteY124" fmla="*/ 3357461 h 6858001"/>
              <a:gd name="connsiteX125" fmla="*/ 513783 w 874715"/>
              <a:gd name="connsiteY125" fmla="*/ 0 h 6858001"/>
              <a:gd name="connsiteX126" fmla="*/ 72334 w 874715"/>
              <a:gd name="connsiteY126" fmla="*/ 0 h 6858001"/>
              <a:gd name="connsiteX127" fmla="*/ 75447 w 874715"/>
              <a:gd name="connsiteY127" fmla="*/ 27991 h 6858001"/>
              <a:gd name="connsiteX128" fmla="*/ 88115 w 874715"/>
              <a:gd name="connsiteY128" fmla="*/ 134133 h 6858001"/>
              <a:gd name="connsiteX129" fmla="*/ 62778 w 874715"/>
              <a:gd name="connsiteY129" fmla="*/ 221224 h 6858001"/>
              <a:gd name="connsiteX130" fmla="*/ 62206 w 874715"/>
              <a:gd name="connsiteY130" fmla="*/ 247312 h 6858001"/>
              <a:gd name="connsiteX131" fmla="*/ 72113 w 874715"/>
              <a:gd name="connsiteY131" fmla="*/ 305764 h 6858001"/>
              <a:gd name="connsiteX132" fmla="*/ 65445 w 874715"/>
              <a:gd name="connsiteY132" fmla="*/ 426397 h 6858001"/>
              <a:gd name="connsiteX133" fmla="*/ 55348 w 874715"/>
              <a:gd name="connsiteY133" fmla="*/ 470924 h 6858001"/>
              <a:gd name="connsiteX134" fmla="*/ 48870 w 874715"/>
              <a:gd name="connsiteY134" fmla="*/ 495638 h 6858001"/>
              <a:gd name="connsiteX135" fmla="*/ 30963 w 874715"/>
              <a:gd name="connsiteY135" fmla="*/ 622548 h 6858001"/>
              <a:gd name="connsiteX136" fmla="*/ 11723 w 874715"/>
              <a:gd name="connsiteY136" fmla="*/ 679040 h 6858001"/>
              <a:gd name="connsiteX137" fmla="*/ 8865 w 874715"/>
              <a:gd name="connsiteY137" fmla="*/ 694341 h 6858001"/>
              <a:gd name="connsiteX138" fmla="*/ 16865 w 874715"/>
              <a:gd name="connsiteY138" fmla="*/ 778095 h 6858001"/>
              <a:gd name="connsiteX139" fmla="*/ 47918 w 874715"/>
              <a:gd name="connsiteY139" fmla="*/ 840866 h 6858001"/>
              <a:gd name="connsiteX140" fmla="*/ 58396 w 874715"/>
              <a:gd name="connsiteY140" fmla="*/ 853028 h 6858001"/>
              <a:gd name="connsiteX141" fmla="*/ 54776 w 874715"/>
              <a:gd name="connsiteY141" fmla="*/ 1027995 h 6858001"/>
              <a:gd name="connsiteX142" fmla="*/ 50394 w 874715"/>
              <a:gd name="connsiteY142" fmla="*/ 1054866 h 6858001"/>
              <a:gd name="connsiteX143" fmla="*/ 68683 w 874715"/>
              <a:gd name="connsiteY143" fmla="*/ 1184720 h 6858001"/>
              <a:gd name="connsiteX144" fmla="*/ 72303 w 874715"/>
              <a:gd name="connsiteY144" fmla="*/ 1222576 h 6858001"/>
              <a:gd name="connsiteX145" fmla="*/ 88687 w 874715"/>
              <a:gd name="connsiteY145" fmla="*/ 1358313 h 6858001"/>
              <a:gd name="connsiteX146" fmla="*/ 73447 w 874715"/>
              <a:gd name="connsiteY146" fmla="*/ 1377535 h 6858001"/>
              <a:gd name="connsiteX147" fmla="*/ 35153 w 874715"/>
              <a:gd name="connsiteY147" fmla="*/ 1432851 h 6858001"/>
              <a:gd name="connsiteX148" fmla="*/ 1244 w 874715"/>
              <a:gd name="connsiteY148" fmla="*/ 1541910 h 6858001"/>
              <a:gd name="connsiteX149" fmla="*/ 3149 w 874715"/>
              <a:gd name="connsiteY149" fmla="*/ 1571529 h 6858001"/>
              <a:gd name="connsiteX150" fmla="*/ 59730 w 874715"/>
              <a:gd name="connsiteY150" fmla="*/ 1646459 h 6858001"/>
              <a:gd name="connsiteX151" fmla="*/ 82399 w 874715"/>
              <a:gd name="connsiteY151" fmla="*/ 1682944 h 6858001"/>
              <a:gd name="connsiteX152" fmla="*/ 124120 w 874715"/>
              <a:gd name="connsiteY152" fmla="*/ 1786511 h 6858001"/>
              <a:gd name="connsiteX153" fmla="*/ 131741 w 874715"/>
              <a:gd name="connsiteY153" fmla="*/ 1795142 h 6858001"/>
              <a:gd name="connsiteX154" fmla="*/ 222232 w 874715"/>
              <a:gd name="connsiteY154" fmla="*/ 1871640 h 6858001"/>
              <a:gd name="connsiteX155" fmla="*/ 237662 w 874715"/>
              <a:gd name="connsiteY155" fmla="*/ 1888901 h 6858001"/>
              <a:gd name="connsiteX156" fmla="*/ 261667 w 874715"/>
              <a:gd name="connsiteY156" fmla="*/ 1909694 h 6858001"/>
              <a:gd name="connsiteX157" fmla="*/ 308150 w 874715"/>
              <a:gd name="connsiteY157" fmla="*/ 1974618 h 6858001"/>
              <a:gd name="connsiteX158" fmla="*/ 323009 w 874715"/>
              <a:gd name="connsiteY158" fmla="*/ 2055042 h 6858001"/>
              <a:gd name="connsiteX159" fmla="*/ 345680 w 874715"/>
              <a:gd name="connsiteY159" fmla="*/ 2152137 h 6858001"/>
              <a:gd name="connsiteX160" fmla="*/ 360920 w 874715"/>
              <a:gd name="connsiteY160" fmla="*/ 2192740 h 6858001"/>
              <a:gd name="connsiteX161" fmla="*/ 389877 w 874715"/>
              <a:gd name="connsiteY161" fmla="*/ 2301603 h 6858001"/>
              <a:gd name="connsiteX162" fmla="*/ 414262 w 874715"/>
              <a:gd name="connsiteY162" fmla="*/ 2379279 h 6858001"/>
              <a:gd name="connsiteX163" fmla="*/ 428551 w 874715"/>
              <a:gd name="connsiteY163" fmla="*/ 2491281 h 6858001"/>
              <a:gd name="connsiteX164" fmla="*/ 429121 w 874715"/>
              <a:gd name="connsiteY164" fmla="*/ 2545615 h 6858001"/>
              <a:gd name="connsiteX165" fmla="*/ 502275 w 874715"/>
              <a:gd name="connsiteY165" fmla="*/ 2645455 h 6858001"/>
              <a:gd name="connsiteX166" fmla="*/ 550665 w 874715"/>
              <a:gd name="connsiteY166" fmla="*/ 2725094 h 6858001"/>
              <a:gd name="connsiteX167" fmla="*/ 527232 w 874715"/>
              <a:gd name="connsiteY167" fmla="*/ 2808850 h 6858001"/>
              <a:gd name="connsiteX168" fmla="*/ 505133 w 874715"/>
              <a:gd name="connsiteY168" fmla="*/ 2831604 h 6858001"/>
              <a:gd name="connsiteX169" fmla="*/ 484178 w 874715"/>
              <a:gd name="connsiteY169" fmla="*/ 2968910 h 6858001"/>
              <a:gd name="connsiteX170" fmla="*/ 483416 w 874715"/>
              <a:gd name="connsiteY170" fmla="*/ 3165061 h 6858001"/>
              <a:gd name="connsiteX171" fmla="*/ 447744 w 874715"/>
              <a:gd name="connsiteY171" fmla="*/ 3326101 h 6858001"/>
              <a:gd name="connsiteX172" fmla="*/ 446756 w 874715"/>
              <a:gd name="connsiteY172" fmla="*/ 3333750 h 6858001"/>
              <a:gd name="connsiteX173" fmla="*/ 834222 w 874715"/>
              <a:gd name="connsiteY173" fmla="*/ 3333750 h 6858001"/>
              <a:gd name="connsiteX174" fmla="*/ 833756 w 874715"/>
              <a:gd name="connsiteY174" fmla="*/ 3315508 h 6858001"/>
              <a:gd name="connsiteX175" fmla="*/ 851283 w 874715"/>
              <a:gd name="connsiteY175" fmla="*/ 3289224 h 6858001"/>
              <a:gd name="connsiteX176" fmla="*/ 866523 w 874715"/>
              <a:gd name="connsiteY176" fmla="*/ 3248621 h 6858001"/>
              <a:gd name="connsiteX177" fmla="*/ 848234 w 874715"/>
              <a:gd name="connsiteY177" fmla="*/ 3203506 h 6858001"/>
              <a:gd name="connsiteX178" fmla="*/ 810325 w 874715"/>
              <a:gd name="connsiteY178" fmla="*/ 3097977 h 6858001"/>
              <a:gd name="connsiteX179" fmla="*/ 808609 w 874715"/>
              <a:gd name="connsiteY179" fmla="*/ 3031285 h 6858001"/>
              <a:gd name="connsiteX180" fmla="*/ 792417 w 874715"/>
              <a:gd name="connsiteY180" fmla="*/ 2886329 h 6858001"/>
              <a:gd name="connsiteX181" fmla="*/ 769366 w 874715"/>
              <a:gd name="connsiteY181" fmla="*/ 2791590 h 6858001"/>
              <a:gd name="connsiteX182" fmla="*/ 743267 w 874715"/>
              <a:gd name="connsiteY182" fmla="*/ 2723527 h 6858001"/>
              <a:gd name="connsiteX183" fmla="*/ 709166 w 874715"/>
              <a:gd name="connsiteY183" fmla="*/ 2626038 h 6858001"/>
              <a:gd name="connsiteX184" fmla="*/ 691449 w 874715"/>
              <a:gd name="connsiteY184" fmla="*/ 2528158 h 6858001"/>
              <a:gd name="connsiteX185" fmla="*/ 669159 w 874715"/>
              <a:gd name="connsiteY185" fmla="*/ 2457348 h 6858001"/>
              <a:gd name="connsiteX186" fmla="*/ 653918 w 874715"/>
              <a:gd name="connsiteY186" fmla="*/ 2370844 h 6858001"/>
              <a:gd name="connsiteX187" fmla="*/ 653348 w 874715"/>
              <a:gd name="connsiteY187" fmla="*/ 2298269 h 6858001"/>
              <a:gd name="connsiteX188" fmla="*/ 656014 w 874715"/>
              <a:gd name="connsiteY188" fmla="*/ 2184501 h 6858001"/>
              <a:gd name="connsiteX189" fmla="*/ 609913 w 874715"/>
              <a:gd name="connsiteY189" fmla="*/ 2045235 h 6858001"/>
              <a:gd name="connsiteX190" fmla="*/ 599624 w 874715"/>
              <a:gd name="connsiteY190" fmla="*/ 1988939 h 6858001"/>
              <a:gd name="connsiteX191" fmla="*/ 594862 w 874715"/>
              <a:gd name="connsiteY191" fmla="*/ 1935977 h 6858001"/>
              <a:gd name="connsiteX192" fmla="*/ 564191 w 874715"/>
              <a:gd name="connsiteY192" fmla="*/ 1823583 h 6858001"/>
              <a:gd name="connsiteX193" fmla="*/ 554093 w 874715"/>
              <a:gd name="connsiteY193" fmla="*/ 1777881 h 6858001"/>
              <a:gd name="connsiteX194" fmla="*/ 554285 w 874715"/>
              <a:gd name="connsiteY194" fmla="*/ 1713934 h 6858001"/>
              <a:gd name="connsiteX195" fmla="*/ 540186 w 874715"/>
              <a:gd name="connsiteY195" fmla="*/ 1597617 h 6858001"/>
              <a:gd name="connsiteX196" fmla="*/ 499037 w 874715"/>
              <a:gd name="connsiteY196" fmla="*/ 1481495 h 6858001"/>
              <a:gd name="connsiteX197" fmla="*/ 503037 w 874715"/>
              <a:gd name="connsiteY197" fmla="*/ 1432262 h 6858001"/>
              <a:gd name="connsiteX198" fmla="*/ 502085 w 874715"/>
              <a:gd name="connsiteY198" fmla="*/ 1414609 h 6858001"/>
              <a:gd name="connsiteX199" fmla="*/ 479414 w 874715"/>
              <a:gd name="connsiteY199" fmla="*/ 1255923 h 6858001"/>
              <a:gd name="connsiteX200" fmla="*/ 476938 w 874715"/>
              <a:gd name="connsiteY200" fmla="*/ 1240034 h 6858001"/>
              <a:gd name="connsiteX201" fmla="*/ 456745 w 874715"/>
              <a:gd name="connsiteY201" fmla="*/ 1165498 h 6858001"/>
              <a:gd name="connsiteX202" fmla="*/ 444171 w 874715"/>
              <a:gd name="connsiteY202" fmla="*/ 977582 h 6858001"/>
              <a:gd name="connsiteX203" fmla="*/ 442647 w 874715"/>
              <a:gd name="connsiteY203" fmla="*/ 966011 h 6858001"/>
              <a:gd name="connsiteX204" fmla="*/ 452743 w 874715"/>
              <a:gd name="connsiteY204" fmla="*/ 903045 h 6858001"/>
              <a:gd name="connsiteX205" fmla="*/ 467032 w 874715"/>
              <a:gd name="connsiteY205" fmla="*/ 871859 h 6858001"/>
              <a:gd name="connsiteX206" fmla="*/ 481892 w 874715"/>
              <a:gd name="connsiteY206" fmla="*/ 823213 h 6858001"/>
              <a:gd name="connsiteX207" fmla="*/ 487416 w 874715"/>
              <a:gd name="connsiteY207" fmla="*/ 773781 h 6858001"/>
              <a:gd name="connsiteX208" fmla="*/ 464936 w 874715"/>
              <a:gd name="connsiteY208" fmla="*/ 690809 h 6858001"/>
              <a:gd name="connsiteX209" fmla="*/ 462650 w 874715"/>
              <a:gd name="connsiteY209" fmla="*/ 660603 h 6858001"/>
              <a:gd name="connsiteX210" fmla="*/ 451791 w 874715"/>
              <a:gd name="connsiteY210" fmla="*/ 593322 h 6858001"/>
              <a:gd name="connsiteX211" fmla="*/ 452553 w 874715"/>
              <a:gd name="connsiteY211" fmla="*/ 534478 h 6858001"/>
              <a:gd name="connsiteX212" fmla="*/ 469890 w 874715"/>
              <a:gd name="connsiteY212" fmla="*/ 487205 h 6858001"/>
              <a:gd name="connsiteX213" fmla="*/ 473318 w 874715"/>
              <a:gd name="connsiteY213" fmla="*/ 418552 h 6858001"/>
              <a:gd name="connsiteX214" fmla="*/ 460746 w 874715"/>
              <a:gd name="connsiteY214" fmla="*/ 374220 h 6858001"/>
              <a:gd name="connsiteX215" fmla="*/ 459032 w 874715"/>
              <a:gd name="connsiteY215" fmla="*/ 365198 h 6858001"/>
              <a:gd name="connsiteX216" fmla="*/ 458267 w 874715"/>
              <a:gd name="connsiteY216" fmla="*/ 249272 h 6858001"/>
              <a:gd name="connsiteX217" fmla="*/ 496179 w 874715"/>
              <a:gd name="connsiteY217" fmla="*/ 104514 h 6858001"/>
              <a:gd name="connsiteX218" fmla="*/ 504181 w 874715"/>
              <a:gd name="connsiteY218" fmla="*/ 80583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</a:cxnLst>
            <a:rect l="l" t="t" r="r" b="b"/>
            <a:pathLst>
              <a:path w="874715" h="6858001">
                <a:moveTo>
                  <a:pt x="669467" y="3720275"/>
                </a:moveTo>
                <a:lnTo>
                  <a:pt x="710453" y="3726292"/>
                </a:lnTo>
                <a:lnTo>
                  <a:pt x="710455" y="3726292"/>
                </a:lnTo>
                <a:lnTo>
                  <a:pt x="669465" y="3720275"/>
                </a:lnTo>
                <a:close/>
                <a:moveTo>
                  <a:pt x="834223" y="3333751"/>
                </a:moveTo>
                <a:lnTo>
                  <a:pt x="446757" y="3333751"/>
                </a:lnTo>
                <a:lnTo>
                  <a:pt x="441229" y="3376550"/>
                </a:lnTo>
                <a:lnTo>
                  <a:pt x="437178" y="3407910"/>
                </a:lnTo>
                <a:cubicBezTo>
                  <a:pt x="435005" y="3435408"/>
                  <a:pt x="434362" y="3463164"/>
                  <a:pt x="435790" y="3491262"/>
                </a:cubicBezTo>
                <a:cubicBezTo>
                  <a:pt x="436266" y="3500578"/>
                  <a:pt x="433599" y="3510777"/>
                  <a:pt x="429384" y="3520658"/>
                </a:cubicBezTo>
                <a:lnTo>
                  <a:pt x="427332" y="3524252"/>
                </a:lnTo>
                <a:lnTo>
                  <a:pt x="427331" y="3524252"/>
                </a:lnTo>
                <a:lnTo>
                  <a:pt x="413690" y="3548145"/>
                </a:lnTo>
                <a:cubicBezTo>
                  <a:pt x="391973" y="3578940"/>
                  <a:pt x="390257" y="3577567"/>
                  <a:pt x="408166" y="3612089"/>
                </a:cubicBezTo>
                <a:cubicBezTo>
                  <a:pt x="412548" y="3620328"/>
                  <a:pt x="415214" y="3630528"/>
                  <a:pt x="421692" y="3636610"/>
                </a:cubicBezTo>
                <a:cubicBezTo>
                  <a:pt x="438171" y="3652106"/>
                  <a:pt x="444409" y="3669416"/>
                  <a:pt x="445933" y="3687609"/>
                </a:cubicBezTo>
                <a:lnTo>
                  <a:pt x="443241" y="3725049"/>
                </a:lnTo>
                <a:lnTo>
                  <a:pt x="455589" y="3723372"/>
                </a:lnTo>
                <a:cubicBezTo>
                  <a:pt x="485111" y="3719138"/>
                  <a:pt x="514678" y="3715144"/>
                  <a:pt x="544787" y="3712739"/>
                </a:cubicBezTo>
                <a:lnTo>
                  <a:pt x="544802" y="3712740"/>
                </a:lnTo>
                <a:lnTo>
                  <a:pt x="544786" y="3712740"/>
                </a:lnTo>
                <a:cubicBezTo>
                  <a:pt x="514677" y="3715145"/>
                  <a:pt x="485110" y="3719139"/>
                  <a:pt x="455588" y="3723373"/>
                </a:cubicBezTo>
                <a:lnTo>
                  <a:pt x="443240" y="3725050"/>
                </a:lnTo>
                <a:lnTo>
                  <a:pt x="441884" y="3743904"/>
                </a:lnTo>
                <a:cubicBezTo>
                  <a:pt x="440932" y="3750574"/>
                  <a:pt x="439598" y="3758615"/>
                  <a:pt x="442266" y="3764306"/>
                </a:cubicBezTo>
                <a:cubicBezTo>
                  <a:pt x="454266" y="3790000"/>
                  <a:pt x="450076" y="3811773"/>
                  <a:pt x="433692" y="3834135"/>
                </a:cubicBezTo>
                <a:cubicBezTo>
                  <a:pt x="419595" y="3853553"/>
                  <a:pt x="411213" y="3875915"/>
                  <a:pt x="428740" y="3898864"/>
                </a:cubicBezTo>
                <a:cubicBezTo>
                  <a:pt x="467603" y="3949864"/>
                  <a:pt x="469507" y="4004392"/>
                  <a:pt x="444932" y="4062061"/>
                </a:cubicBezTo>
                <a:cubicBezTo>
                  <a:pt x="427405" y="4103253"/>
                  <a:pt x="423405" y="4143856"/>
                  <a:pt x="441122" y="4187207"/>
                </a:cubicBezTo>
                <a:cubicBezTo>
                  <a:pt x="447980" y="4203880"/>
                  <a:pt x="443408" y="4225456"/>
                  <a:pt x="444932" y="4244874"/>
                </a:cubicBezTo>
                <a:cubicBezTo>
                  <a:pt x="445694" y="4255860"/>
                  <a:pt x="445884" y="4268022"/>
                  <a:pt x="450648" y="4277434"/>
                </a:cubicBezTo>
                <a:cubicBezTo>
                  <a:pt x="462841" y="4302544"/>
                  <a:pt x="478461" y="4325885"/>
                  <a:pt x="490464" y="4351188"/>
                </a:cubicBezTo>
                <a:cubicBezTo>
                  <a:pt x="496178" y="4363350"/>
                  <a:pt x="499226" y="4377865"/>
                  <a:pt x="499418" y="4391596"/>
                </a:cubicBezTo>
                <a:cubicBezTo>
                  <a:pt x="500370" y="4432199"/>
                  <a:pt x="500370" y="4472804"/>
                  <a:pt x="498656" y="4513209"/>
                </a:cubicBezTo>
                <a:cubicBezTo>
                  <a:pt x="495988" y="4579901"/>
                  <a:pt x="495416" y="4647572"/>
                  <a:pt x="438646" y="4695629"/>
                </a:cubicBezTo>
                <a:cubicBezTo>
                  <a:pt x="434074" y="4699554"/>
                  <a:pt x="431406" y="4707987"/>
                  <a:pt x="430644" y="4714658"/>
                </a:cubicBezTo>
                <a:cubicBezTo>
                  <a:pt x="427025" y="4745453"/>
                  <a:pt x="426643" y="4777033"/>
                  <a:pt x="420737" y="4807436"/>
                </a:cubicBezTo>
                <a:cubicBezTo>
                  <a:pt x="415975" y="4831758"/>
                  <a:pt x="417499" y="4851963"/>
                  <a:pt x="434264" y="4870400"/>
                </a:cubicBezTo>
                <a:cubicBezTo>
                  <a:pt x="456362" y="4894527"/>
                  <a:pt x="469317" y="4923950"/>
                  <a:pt x="462269" y="4956119"/>
                </a:cubicBezTo>
                <a:cubicBezTo>
                  <a:pt x="455410" y="4988286"/>
                  <a:pt x="470269" y="5009470"/>
                  <a:pt x="485701" y="5033207"/>
                </a:cubicBezTo>
                <a:cubicBezTo>
                  <a:pt x="496940" y="5050467"/>
                  <a:pt x="511038" y="5070083"/>
                  <a:pt x="512180" y="5089305"/>
                </a:cubicBezTo>
                <a:cubicBezTo>
                  <a:pt x="514656" y="5132851"/>
                  <a:pt x="553902" y="5170316"/>
                  <a:pt x="531613" y="5217589"/>
                </a:cubicBezTo>
                <a:cubicBezTo>
                  <a:pt x="530089" y="5220727"/>
                  <a:pt x="533899" y="5226415"/>
                  <a:pt x="534851" y="5230926"/>
                </a:cubicBezTo>
                <a:cubicBezTo>
                  <a:pt x="542091" y="5267019"/>
                  <a:pt x="535041" y="5300953"/>
                  <a:pt x="511228" y="5327433"/>
                </a:cubicBezTo>
                <a:cubicBezTo>
                  <a:pt x="480175" y="5362152"/>
                  <a:pt x="477127" y="5400597"/>
                  <a:pt x="487225" y="5443357"/>
                </a:cubicBezTo>
                <a:cubicBezTo>
                  <a:pt x="490464" y="5457089"/>
                  <a:pt x="492750" y="5470820"/>
                  <a:pt x="495416" y="5484746"/>
                </a:cubicBezTo>
                <a:cubicBezTo>
                  <a:pt x="499226" y="5503576"/>
                  <a:pt x="503228" y="5522604"/>
                  <a:pt x="507038" y="5541432"/>
                </a:cubicBezTo>
                <a:cubicBezTo>
                  <a:pt x="510848" y="5559676"/>
                  <a:pt x="517324" y="5579880"/>
                  <a:pt x="500942" y="5594001"/>
                </a:cubicBezTo>
                <a:cubicBezTo>
                  <a:pt x="486843" y="5606164"/>
                  <a:pt x="488177" y="5614794"/>
                  <a:pt x="500370" y="5625974"/>
                </a:cubicBezTo>
                <a:cubicBezTo>
                  <a:pt x="543043" y="5664813"/>
                  <a:pt x="569714" y="5711889"/>
                  <a:pt x="571618" y="5771911"/>
                </a:cubicBezTo>
                <a:cubicBezTo>
                  <a:pt x="572000" y="5784268"/>
                  <a:pt x="574666" y="5796822"/>
                  <a:pt x="577524" y="5808982"/>
                </a:cubicBezTo>
                <a:cubicBezTo>
                  <a:pt x="579239" y="5816437"/>
                  <a:pt x="581145" y="5825462"/>
                  <a:pt x="586289" y="5829971"/>
                </a:cubicBezTo>
                <a:cubicBezTo>
                  <a:pt x="625532" y="5865083"/>
                  <a:pt x="652775" y="5908825"/>
                  <a:pt x="674684" y="5956490"/>
                </a:cubicBezTo>
                <a:cubicBezTo>
                  <a:pt x="682494" y="5973553"/>
                  <a:pt x="690304" y="5991797"/>
                  <a:pt x="692590" y="6010235"/>
                </a:cubicBezTo>
                <a:cubicBezTo>
                  <a:pt x="694876" y="6029456"/>
                  <a:pt x="691066" y="6049660"/>
                  <a:pt x="688970" y="6069276"/>
                </a:cubicBezTo>
                <a:cubicBezTo>
                  <a:pt x="687828" y="6080849"/>
                  <a:pt x="688018" y="6094187"/>
                  <a:pt x="682494" y="6103407"/>
                </a:cubicBezTo>
                <a:cubicBezTo>
                  <a:pt x="665157" y="6132633"/>
                  <a:pt x="646489" y="6160879"/>
                  <a:pt x="626294" y="6188144"/>
                </a:cubicBezTo>
                <a:cubicBezTo>
                  <a:pt x="608958" y="6211486"/>
                  <a:pt x="606481" y="6216194"/>
                  <a:pt x="628200" y="6236396"/>
                </a:cubicBezTo>
                <a:cubicBezTo>
                  <a:pt x="650489" y="6257190"/>
                  <a:pt x="662109" y="6283082"/>
                  <a:pt x="666871" y="6311718"/>
                </a:cubicBezTo>
                <a:cubicBezTo>
                  <a:pt x="674302" y="6357030"/>
                  <a:pt x="680588" y="6402732"/>
                  <a:pt x="684208" y="6448435"/>
                </a:cubicBezTo>
                <a:cubicBezTo>
                  <a:pt x="687446" y="6489823"/>
                  <a:pt x="669920" y="6509634"/>
                  <a:pt x="630104" y="6517873"/>
                </a:cubicBezTo>
                <a:cubicBezTo>
                  <a:pt x="608005" y="6522581"/>
                  <a:pt x="584001" y="6528663"/>
                  <a:pt x="578096" y="6553767"/>
                </a:cubicBezTo>
                <a:cubicBezTo>
                  <a:pt x="568570" y="6594765"/>
                  <a:pt x="564380" y="6637329"/>
                  <a:pt x="517706" y="6657533"/>
                </a:cubicBezTo>
                <a:cubicBezTo>
                  <a:pt x="527993" y="6668713"/>
                  <a:pt x="534089" y="6675579"/>
                  <a:pt x="540185" y="6682250"/>
                </a:cubicBezTo>
                <a:cubicBezTo>
                  <a:pt x="557140" y="6700686"/>
                  <a:pt x="564380" y="6738934"/>
                  <a:pt x="549712" y="6758356"/>
                </a:cubicBezTo>
                <a:cubicBezTo>
                  <a:pt x="528375" y="6786993"/>
                  <a:pt x="532375" y="6813278"/>
                  <a:pt x="548950" y="6840738"/>
                </a:cubicBezTo>
                <a:lnTo>
                  <a:pt x="556149" y="6858001"/>
                </a:lnTo>
                <a:lnTo>
                  <a:pt x="760427" y="6858001"/>
                </a:lnTo>
                <a:lnTo>
                  <a:pt x="763269" y="6846819"/>
                </a:lnTo>
                <a:cubicBezTo>
                  <a:pt x="771841" y="6790916"/>
                  <a:pt x="777937" y="6734620"/>
                  <a:pt x="784795" y="6678324"/>
                </a:cubicBezTo>
                <a:cubicBezTo>
                  <a:pt x="791844" y="6620265"/>
                  <a:pt x="799274" y="6562401"/>
                  <a:pt x="805560" y="6504338"/>
                </a:cubicBezTo>
                <a:cubicBezTo>
                  <a:pt x="808800" y="6472562"/>
                  <a:pt x="809370" y="6440589"/>
                  <a:pt x="812418" y="6408814"/>
                </a:cubicBezTo>
                <a:cubicBezTo>
                  <a:pt x="815086" y="6380959"/>
                  <a:pt x="820039" y="6353302"/>
                  <a:pt x="823279" y="6325450"/>
                </a:cubicBezTo>
                <a:cubicBezTo>
                  <a:pt x="825945" y="6301323"/>
                  <a:pt x="827469" y="6277000"/>
                  <a:pt x="830137" y="6252873"/>
                </a:cubicBezTo>
                <a:cubicBezTo>
                  <a:pt x="834517" y="6214231"/>
                  <a:pt x="839471" y="6175786"/>
                  <a:pt x="844043" y="6137341"/>
                </a:cubicBezTo>
                <a:cubicBezTo>
                  <a:pt x="845757" y="6121257"/>
                  <a:pt x="850520" y="6104387"/>
                  <a:pt x="847663" y="6089284"/>
                </a:cubicBezTo>
                <a:cubicBezTo>
                  <a:pt x="840423" y="6051230"/>
                  <a:pt x="842519" y="6013764"/>
                  <a:pt x="847471" y="5975908"/>
                </a:cubicBezTo>
                <a:cubicBezTo>
                  <a:pt x="849188" y="5962962"/>
                  <a:pt x="848806" y="5949036"/>
                  <a:pt x="845567" y="5936481"/>
                </a:cubicBezTo>
                <a:cubicBezTo>
                  <a:pt x="839089" y="5910785"/>
                  <a:pt x="829945" y="5885876"/>
                  <a:pt x="821945" y="5860571"/>
                </a:cubicBezTo>
                <a:cubicBezTo>
                  <a:pt x="820993" y="5857824"/>
                  <a:pt x="820801" y="5854490"/>
                  <a:pt x="820231" y="5851549"/>
                </a:cubicBezTo>
                <a:cubicBezTo>
                  <a:pt x="816990" y="5834874"/>
                  <a:pt x="813752" y="5818399"/>
                  <a:pt x="810894" y="5801726"/>
                </a:cubicBezTo>
                <a:cubicBezTo>
                  <a:pt x="809370" y="5792704"/>
                  <a:pt x="809180" y="5783484"/>
                  <a:pt x="807846" y="5774460"/>
                </a:cubicBezTo>
                <a:cubicBezTo>
                  <a:pt x="802512" y="5739546"/>
                  <a:pt x="811466" y="5701101"/>
                  <a:pt x="788415" y="5670892"/>
                </a:cubicBezTo>
                <a:cubicBezTo>
                  <a:pt x="773555" y="5651277"/>
                  <a:pt x="776985" y="5632250"/>
                  <a:pt x="779271" y="5611265"/>
                </a:cubicBezTo>
                <a:cubicBezTo>
                  <a:pt x="780985" y="5595374"/>
                  <a:pt x="780413" y="5579094"/>
                  <a:pt x="780605" y="5563010"/>
                </a:cubicBezTo>
                <a:cubicBezTo>
                  <a:pt x="781175" y="5534764"/>
                  <a:pt x="781367" y="5506518"/>
                  <a:pt x="782319" y="5478272"/>
                </a:cubicBezTo>
                <a:cubicBezTo>
                  <a:pt x="782699" y="5469249"/>
                  <a:pt x="787463" y="5460031"/>
                  <a:pt x="786701" y="5451203"/>
                </a:cubicBezTo>
                <a:cubicBezTo>
                  <a:pt x="783081" y="5410403"/>
                  <a:pt x="777365" y="5369604"/>
                  <a:pt x="774127" y="5328805"/>
                </a:cubicBezTo>
                <a:cubicBezTo>
                  <a:pt x="772223" y="5305660"/>
                  <a:pt x="775841" y="5281924"/>
                  <a:pt x="773175" y="5258975"/>
                </a:cubicBezTo>
                <a:cubicBezTo>
                  <a:pt x="770127" y="5232496"/>
                  <a:pt x="762317" y="5206604"/>
                  <a:pt x="757552" y="5180319"/>
                </a:cubicBezTo>
                <a:cubicBezTo>
                  <a:pt x="756220" y="5173061"/>
                  <a:pt x="757934" y="5165020"/>
                  <a:pt x="758314" y="5157370"/>
                </a:cubicBezTo>
                <a:cubicBezTo>
                  <a:pt x="758697" y="5148739"/>
                  <a:pt x="759459" y="5140304"/>
                  <a:pt x="759649" y="5131673"/>
                </a:cubicBezTo>
                <a:cubicBezTo>
                  <a:pt x="760031" y="5105388"/>
                  <a:pt x="759459" y="5079104"/>
                  <a:pt x="760793" y="5052820"/>
                </a:cubicBezTo>
                <a:cubicBezTo>
                  <a:pt x="761555" y="5036736"/>
                  <a:pt x="769365" y="5019868"/>
                  <a:pt x="766507" y="5004959"/>
                </a:cubicBezTo>
                <a:cubicBezTo>
                  <a:pt x="760983" y="4974557"/>
                  <a:pt x="773365" y="4944153"/>
                  <a:pt x="763079" y="4913751"/>
                </a:cubicBezTo>
                <a:cubicBezTo>
                  <a:pt x="760031" y="4904334"/>
                  <a:pt x="767651" y="4891388"/>
                  <a:pt x="768031" y="4880011"/>
                </a:cubicBezTo>
                <a:cubicBezTo>
                  <a:pt x="768983" y="4851570"/>
                  <a:pt x="768793" y="4823128"/>
                  <a:pt x="768603" y="4794687"/>
                </a:cubicBezTo>
                <a:cubicBezTo>
                  <a:pt x="768413" y="4769186"/>
                  <a:pt x="771079" y="4742705"/>
                  <a:pt x="765745" y="4718187"/>
                </a:cubicBezTo>
                <a:cubicBezTo>
                  <a:pt x="760031" y="4692491"/>
                  <a:pt x="760793" y="4669346"/>
                  <a:pt x="767269" y="4644434"/>
                </a:cubicBezTo>
                <a:cubicBezTo>
                  <a:pt x="771651" y="4627369"/>
                  <a:pt x="772223" y="4609322"/>
                  <a:pt x="773555" y="4591670"/>
                </a:cubicBezTo>
                <a:cubicBezTo>
                  <a:pt x="775079" y="4572644"/>
                  <a:pt x="771079" y="4551655"/>
                  <a:pt x="777365" y="4534394"/>
                </a:cubicBezTo>
                <a:cubicBezTo>
                  <a:pt x="796036" y="4483001"/>
                  <a:pt x="800036" y="4430237"/>
                  <a:pt x="800036" y="4376493"/>
                </a:cubicBezTo>
                <a:cubicBezTo>
                  <a:pt x="800036" y="4366684"/>
                  <a:pt x="797370" y="4356680"/>
                  <a:pt x="794512" y="4347267"/>
                </a:cubicBezTo>
                <a:cubicBezTo>
                  <a:pt x="777365" y="4292342"/>
                  <a:pt x="778889" y="4237224"/>
                  <a:pt x="789368" y="4181322"/>
                </a:cubicBezTo>
                <a:cubicBezTo>
                  <a:pt x="791654" y="4169748"/>
                  <a:pt x="792036" y="4156803"/>
                  <a:pt x="789750" y="4145230"/>
                </a:cubicBezTo>
                <a:cubicBezTo>
                  <a:pt x="783081" y="4112668"/>
                  <a:pt x="772031" y="4081088"/>
                  <a:pt x="767269" y="4048330"/>
                </a:cubicBezTo>
                <a:cubicBezTo>
                  <a:pt x="759459" y="3994194"/>
                  <a:pt x="785747" y="3947314"/>
                  <a:pt x="802894" y="3898864"/>
                </a:cubicBezTo>
                <a:cubicBezTo>
                  <a:pt x="819087" y="3852768"/>
                  <a:pt x="855664" y="3813538"/>
                  <a:pt x="847471" y="3759007"/>
                </a:cubicBezTo>
                <a:lnTo>
                  <a:pt x="848163" y="3756136"/>
                </a:lnTo>
                <a:lnTo>
                  <a:pt x="819543" y="3748731"/>
                </a:lnTo>
                <a:lnTo>
                  <a:pt x="819313" y="3748682"/>
                </a:lnTo>
                <a:lnTo>
                  <a:pt x="819544" y="3748730"/>
                </a:lnTo>
                <a:lnTo>
                  <a:pt x="848164" y="3756135"/>
                </a:lnTo>
                <a:lnTo>
                  <a:pt x="849545" y="3750401"/>
                </a:lnTo>
                <a:cubicBezTo>
                  <a:pt x="850902" y="3747434"/>
                  <a:pt x="852522" y="3744394"/>
                  <a:pt x="853189" y="3741353"/>
                </a:cubicBezTo>
                <a:cubicBezTo>
                  <a:pt x="856809" y="3724680"/>
                  <a:pt x="861189" y="3708009"/>
                  <a:pt x="862905" y="3691138"/>
                </a:cubicBezTo>
                <a:cubicBezTo>
                  <a:pt x="865191" y="3670544"/>
                  <a:pt x="864429" y="3649555"/>
                  <a:pt x="866333" y="3628959"/>
                </a:cubicBezTo>
                <a:cubicBezTo>
                  <a:pt x="868619" y="3602478"/>
                  <a:pt x="874715" y="3576391"/>
                  <a:pt x="874715" y="3550106"/>
                </a:cubicBezTo>
                <a:lnTo>
                  <a:pt x="871487" y="3524252"/>
                </a:lnTo>
                <a:lnTo>
                  <a:pt x="871488" y="3524252"/>
                </a:lnTo>
                <a:lnTo>
                  <a:pt x="870763" y="3518451"/>
                </a:lnTo>
                <a:cubicBezTo>
                  <a:pt x="868573" y="3507933"/>
                  <a:pt x="865953" y="3497439"/>
                  <a:pt x="864238" y="3486946"/>
                </a:cubicBezTo>
                <a:cubicBezTo>
                  <a:pt x="859476" y="3457327"/>
                  <a:pt x="860810" y="3424765"/>
                  <a:pt x="848618" y="3398677"/>
                </a:cubicBezTo>
                <a:lnTo>
                  <a:pt x="837595" y="3365728"/>
                </a:lnTo>
                <a:lnTo>
                  <a:pt x="834829" y="3357461"/>
                </a:lnTo>
                <a:close/>
                <a:moveTo>
                  <a:pt x="513783" y="0"/>
                </a:moveTo>
                <a:lnTo>
                  <a:pt x="72334" y="0"/>
                </a:lnTo>
                <a:lnTo>
                  <a:pt x="75447" y="27991"/>
                </a:lnTo>
                <a:cubicBezTo>
                  <a:pt x="80828" y="63323"/>
                  <a:pt x="87734" y="98434"/>
                  <a:pt x="88115" y="134133"/>
                </a:cubicBezTo>
                <a:cubicBezTo>
                  <a:pt x="88495" y="166498"/>
                  <a:pt x="94591" y="198471"/>
                  <a:pt x="62778" y="221224"/>
                </a:cubicBezTo>
                <a:cubicBezTo>
                  <a:pt x="58586" y="224165"/>
                  <a:pt x="60872" y="238486"/>
                  <a:pt x="62206" y="247312"/>
                </a:cubicBezTo>
                <a:cubicBezTo>
                  <a:pt x="65065" y="266927"/>
                  <a:pt x="72303" y="286346"/>
                  <a:pt x="72113" y="305764"/>
                </a:cubicBezTo>
                <a:cubicBezTo>
                  <a:pt x="71923" y="345976"/>
                  <a:pt x="68875" y="386383"/>
                  <a:pt x="65445" y="426397"/>
                </a:cubicBezTo>
                <a:cubicBezTo>
                  <a:pt x="64111" y="441500"/>
                  <a:pt x="58968" y="456017"/>
                  <a:pt x="55348" y="470924"/>
                </a:cubicBezTo>
                <a:cubicBezTo>
                  <a:pt x="53252" y="479162"/>
                  <a:pt x="47728" y="487990"/>
                  <a:pt x="48870" y="495638"/>
                </a:cubicBezTo>
                <a:cubicBezTo>
                  <a:pt x="55538" y="539970"/>
                  <a:pt x="39156" y="580573"/>
                  <a:pt x="30963" y="622548"/>
                </a:cubicBezTo>
                <a:cubicBezTo>
                  <a:pt x="27153" y="641968"/>
                  <a:pt x="18009" y="660210"/>
                  <a:pt x="11723" y="679040"/>
                </a:cubicBezTo>
                <a:cubicBezTo>
                  <a:pt x="10007" y="683943"/>
                  <a:pt x="8483" y="689436"/>
                  <a:pt x="8865" y="694341"/>
                </a:cubicBezTo>
                <a:cubicBezTo>
                  <a:pt x="11151" y="722389"/>
                  <a:pt x="14389" y="750244"/>
                  <a:pt x="16865" y="778095"/>
                </a:cubicBezTo>
                <a:cubicBezTo>
                  <a:pt x="19151" y="803401"/>
                  <a:pt x="19913" y="828900"/>
                  <a:pt x="47918" y="840866"/>
                </a:cubicBezTo>
                <a:cubicBezTo>
                  <a:pt x="52300" y="842633"/>
                  <a:pt x="55538" y="848516"/>
                  <a:pt x="58396" y="853028"/>
                </a:cubicBezTo>
                <a:cubicBezTo>
                  <a:pt x="102404" y="922662"/>
                  <a:pt x="101260" y="959929"/>
                  <a:pt x="54776" y="1027995"/>
                </a:cubicBezTo>
                <a:cubicBezTo>
                  <a:pt x="50014" y="1035056"/>
                  <a:pt x="46584" y="1050159"/>
                  <a:pt x="50394" y="1054866"/>
                </a:cubicBezTo>
                <a:cubicBezTo>
                  <a:pt x="82019" y="1094882"/>
                  <a:pt x="78589" y="1138623"/>
                  <a:pt x="68683" y="1184720"/>
                </a:cubicBezTo>
                <a:cubicBezTo>
                  <a:pt x="66017" y="1196684"/>
                  <a:pt x="66017" y="1213555"/>
                  <a:pt x="72303" y="1222576"/>
                </a:cubicBezTo>
                <a:cubicBezTo>
                  <a:pt x="101450" y="1265534"/>
                  <a:pt x="97260" y="1311630"/>
                  <a:pt x="88687" y="1358313"/>
                </a:cubicBezTo>
                <a:cubicBezTo>
                  <a:pt x="87353" y="1365570"/>
                  <a:pt x="80113" y="1374398"/>
                  <a:pt x="73447" y="1377535"/>
                </a:cubicBezTo>
                <a:cubicBezTo>
                  <a:pt x="49824" y="1388716"/>
                  <a:pt x="41822" y="1409705"/>
                  <a:pt x="35153" y="1432851"/>
                </a:cubicBezTo>
                <a:cubicBezTo>
                  <a:pt x="24295" y="1469335"/>
                  <a:pt x="11531" y="1505229"/>
                  <a:pt x="1244" y="1541910"/>
                </a:cubicBezTo>
                <a:cubicBezTo>
                  <a:pt x="-1232" y="1550935"/>
                  <a:pt x="292" y="1562114"/>
                  <a:pt x="3149" y="1571529"/>
                </a:cubicBezTo>
                <a:cubicBezTo>
                  <a:pt x="12865" y="1603698"/>
                  <a:pt x="37250" y="1624098"/>
                  <a:pt x="59730" y="1646459"/>
                </a:cubicBezTo>
                <a:cubicBezTo>
                  <a:pt x="69637" y="1656267"/>
                  <a:pt x="76685" y="1669800"/>
                  <a:pt x="82399" y="1682944"/>
                </a:cubicBezTo>
                <a:cubicBezTo>
                  <a:pt x="97070" y="1717073"/>
                  <a:pt x="110214" y="1751988"/>
                  <a:pt x="124120" y="1786511"/>
                </a:cubicBezTo>
                <a:cubicBezTo>
                  <a:pt x="125454" y="1789845"/>
                  <a:pt x="128883" y="1792590"/>
                  <a:pt x="131741" y="1795142"/>
                </a:cubicBezTo>
                <a:cubicBezTo>
                  <a:pt x="161842" y="1820640"/>
                  <a:pt x="192131" y="1845943"/>
                  <a:pt x="222232" y="1871640"/>
                </a:cubicBezTo>
                <a:cubicBezTo>
                  <a:pt x="227946" y="1876543"/>
                  <a:pt x="232138" y="1883606"/>
                  <a:pt x="237662" y="1888901"/>
                </a:cubicBezTo>
                <a:cubicBezTo>
                  <a:pt x="245282" y="1896356"/>
                  <a:pt x="252523" y="1905771"/>
                  <a:pt x="261667" y="1909694"/>
                </a:cubicBezTo>
                <a:cubicBezTo>
                  <a:pt x="290432" y="1921855"/>
                  <a:pt x="302816" y="1945197"/>
                  <a:pt x="308150" y="1974618"/>
                </a:cubicBezTo>
                <a:cubicBezTo>
                  <a:pt x="313103" y="2001493"/>
                  <a:pt x="317295" y="2028365"/>
                  <a:pt x="323009" y="2055042"/>
                </a:cubicBezTo>
                <a:cubicBezTo>
                  <a:pt x="329867" y="2087602"/>
                  <a:pt x="337297" y="2119968"/>
                  <a:pt x="345680" y="2152137"/>
                </a:cubicBezTo>
                <a:cubicBezTo>
                  <a:pt x="349300" y="2166063"/>
                  <a:pt x="353490" y="2180774"/>
                  <a:pt x="360920" y="2192740"/>
                </a:cubicBezTo>
                <a:cubicBezTo>
                  <a:pt x="381495" y="2226281"/>
                  <a:pt x="395401" y="2262177"/>
                  <a:pt x="389877" y="2301603"/>
                </a:cubicBezTo>
                <a:cubicBezTo>
                  <a:pt x="385495" y="2333183"/>
                  <a:pt x="396735" y="2359664"/>
                  <a:pt x="414262" y="2379279"/>
                </a:cubicBezTo>
                <a:cubicBezTo>
                  <a:pt x="446077" y="2414980"/>
                  <a:pt x="438837" y="2453227"/>
                  <a:pt x="428551" y="2491281"/>
                </a:cubicBezTo>
                <a:cubicBezTo>
                  <a:pt x="423216" y="2510897"/>
                  <a:pt x="423978" y="2526980"/>
                  <a:pt x="429121" y="2545615"/>
                </a:cubicBezTo>
                <a:cubicBezTo>
                  <a:pt x="441123" y="2588768"/>
                  <a:pt x="473700" y="2617603"/>
                  <a:pt x="502275" y="2645455"/>
                </a:cubicBezTo>
                <a:cubicBezTo>
                  <a:pt x="526660" y="2669191"/>
                  <a:pt x="540376" y="2695868"/>
                  <a:pt x="550665" y="2725094"/>
                </a:cubicBezTo>
                <a:cubicBezTo>
                  <a:pt x="563809" y="2761970"/>
                  <a:pt x="558857" y="2791196"/>
                  <a:pt x="527232" y="2808850"/>
                </a:cubicBezTo>
                <a:cubicBezTo>
                  <a:pt x="518277" y="2813754"/>
                  <a:pt x="507799" y="2822385"/>
                  <a:pt x="505133" y="2831604"/>
                </a:cubicBezTo>
                <a:cubicBezTo>
                  <a:pt x="491799" y="2876129"/>
                  <a:pt x="472366" y="2921245"/>
                  <a:pt x="484178" y="2968910"/>
                </a:cubicBezTo>
                <a:cubicBezTo>
                  <a:pt x="500371" y="3034817"/>
                  <a:pt x="499419" y="3099154"/>
                  <a:pt x="483416" y="3165061"/>
                </a:cubicBezTo>
                <a:cubicBezTo>
                  <a:pt x="470462" y="3218512"/>
                  <a:pt x="457126" y="3271963"/>
                  <a:pt x="447744" y="3326101"/>
                </a:cubicBezTo>
                <a:lnTo>
                  <a:pt x="446756" y="3333750"/>
                </a:lnTo>
                <a:lnTo>
                  <a:pt x="834222" y="3333750"/>
                </a:lnTo>
                <a:lnTo>
                  <a:pt x="833756" y="3315508"/>
                </a:lnTo>
                <a:cubicBezTo>
                  <a:pt x="835090" y="3305897"/>
                  <a:pt x="843092" y="3293538"/>
                  <a:pt x="851283" y="3289224"/>
                </a:cubicBezTo>
                <a:cubicBezTo>
                  <a:pt x="869571" y="3279612"/>
                  <a:pt x="872811" y="3266470"/>
                  <a:pt x="866523" y="3248621"/>
                </a:cubicBezTo>
                <a:cubicBezTo>
                  <a:pt x="861189" y="3233124"/>
                  <a:pt x="858523" y="3214098"/>
                  <a:pt x="848234" y="3203506"/>
                </a:cubicBezTo>
                <a:cubicBezTo>
                  <a:pt x="819088" y="3173494"/>
                  <a:pt x="818135" y="3135244"/>
                  <a:pt x="810325" y="3097977"/>
                </a:cubicBezTo>
                <a:cubicBezTo>
                  <a:pt x="805561" y="3075225"/>
                  <a:pt x="805371" y="3054039"/>
                  <a:pt x="808609" y="3031285"/>
                </a:cubicBezTo>
                <a:cubicBezTo>
                  <a:pt x="815849" y="2981857"/>
                  <a:pt x="805561" y="2933799"/>
                  <a:pt x="792417" y="2886329"/>
                </a:cubicBezTo>
                <a:cubicBezTo>
                  <a:pt x="783654" y="2854945"/>
                  <a:pt x="778320" y="2822776"/>
                  <a:pt x="769366" y="2791590"/>
                </a:cubicBezTo>
                <a:cubicBezTo>
                  <a:pt x="762508" y="2768247"/>
                  <a:pt x="754315" y="2744906"/>
                  <a:pt x="743267" y="2723527"/>
                </a:cubicBezTo>
                <a:cubicBezTo>
                  <a:pt x="727072" y="2692532"/>
                  <a:pt x="702688" y="2665466"/>
                  <a:pt x="709166" y="2626038"/>
                </a:cubicBezTo>
                <a:cubicBezTo>
                  <a:pt x="714880" y="2591317"/>
                  <a:pt x="702880" y="2559935"/>
                  <a:pt x="691449" y="2528158"/>
                </a:cubicBezTo>
                <a:cubicBezTo>
                  <a:pt x="683067" y="2504816"/>
                  <a:pt x="674493" y="2481477"/>
                  <a:pt x="669159" y="2457348"/>
                </a:cubicBezTo>
                <a:cubicBezTo>
                  <a:pt x="662872" y="2428709"/>
                  <a:pt x="665540" y="2396344"/>
                  <a:pt x="653918" y="2370844"/>
                </a:cubicBezTo>
                <a:cubicBezTo>
                  <a:pt x="641726" y="2344167"/>
                  <a:pt x="649918" y="2322005"/>
                  <a:pt x="653348" y="2298269"/>
                </a:cubicBezTo>
                <a:cubicBezTo>
                  <a:pt x="658682" y="2260413"/>
                  <a:pt x="668589" y="2222749"/>
                  <a:pt x="656014" y="2184501"/>
                </a:cubicBezTo>
                <a:cubicBezTo>
                  <a:pt x="640774" y="2138014"/>
                  <a:pt x="624391" y="2091918"/>
                  <a:pt x="609913" y="2045235"/>
                </a:cubicBezTo>
                <a:cubicBezTo>
                  <a:pt x="604386" y="2027187"/>
                  <a:pt x="602100" y="2007771"/>
                  <a:pt x="599624" y="1988939"/>
                </a:cubicBezTo>
                <a:cubicBezTo>
                  <a:pt x="597528" y="1971091"/>
                  <a:pt x="602862" y="1949711"/>
                  <a:pt x="594862" y="1935977"/>
                </a:cubicBezTo>
                <a:cubicBezTo>
                  <a:pt x="574287" y="1900670"/>
                  <a:pt x="564191" y="1864385"/>
                  <a:pt x="564191" y="1823583"/>
                </a:cubicBezTo>
                <a:cubicBezTo>
                  <a:pt x="564191" y="1808282"/>
                  <a:pt x="555617" y="1793374"/>
                  <a:pt x="554093" y="1777881"/>
                </a:cubicBezTo>
                <a:cubicBezTo>
                  <a:pt x="552189" y="1756694"/>
                  <a:pt x="547044" y="1732372"/>
                  <a:pt x="554285" y="1713934"/>
                </a:cubicBezTo>
                <a:cubicBezTo>
                  <a:pt x="571429" y="1670585"/>
                  <a:pt x="557141" y="1635476"/>
                  <a:pt x="540186" y="1597617"/>
                </a:cubicBezTo>
                <a:cubicBezTo>
                  <a:pt x="523422" y="1560348"/>
                  <a:pt x="510087" y="1521118"/>
                  <a:pt x="499037" y="1481495"/>
                </a:cubicBezTo>
                <a:cubicBezTo>
                  <a:pt x="495037" y="1466588"/>
                  <a:pt x="501705" y="1448740"/>
                  <a:pt x="503037" y="1432262"/>
                </a:cubicBezTo>
                <a:cubicBezTo>
                  <a:pt x="503419" y="1426376"/>
                  <a:pt x="503991" y="1419903"/>
                  <a:pt x="502085" y="1414609"/>
                </a:cubicBezTo>
                <a:cubicBezTo>
                  <a:pt x="483796" y="1363414"/>
                  <a:pt x="469890" y="1311432"/>
                  <a:pt x="479414" y="1255923"/>
                </a:cubicBezTo>
                <a:cubicBezTo>
                  <a:pt x="480368" y="1250824"/>
                  <a:pt x="478272" y="1245135"/>
                  <a:pt x="476938" y="1240034"/>
                </a:cubicBezTo>
                <a:cubicBezTo>
                  <a:pt x="470080" y="1215122"/>
                  <a:pt x="459222" y="1190799"/>
                  <a:pt x="456745" y="1165498"/>
                </a:cubicBezTo>
                <a:cubicBezTo>
                  <a:pt x="450649" y="1103121"/>
                  <a:pt x="448171" y="1040355"/>
                  <a:pt x="444171" y="977582"/>
                </a:cubicBezTo>
                <a:cubicBezTo>
                  <a:pt x="443981" y="973659"/>
                  <a:pt x="443981" y="969541"/>
                  <a:pt x="442647" y="966011"/>
                </a:cubicBezTo>
                <a:cubicBezTo>
                  <a:pt x="434455" y="942864"/>
                  <a:pt x="437123" y="922662"/>
                  <a:pt x="452743" y="903045"/>
                </a:cubicBezTo>
                <a:cubicBezTo>
                  <a:pt x="459602" y="894414"/>
                  <a:pt x="463222" y="882645"/>
                  <a:pt x="467032" y="871859"/>
                </a:cubicBezTo>
                <a:cubicBezTo>
                  <a:pt x="472748" y="855968"/>
                  <a:pt x="478272" y="839689"/>
                  <a:pt x="481892" y="823213"/>
                </a:cubicBezTo>
                <a:cubicBezTo>
                  <a:pt x="485320" y="806930"/>
                  <a:pt x="490083" y="789474"/>
                  <a:pt x="487416" y="773781"/>
                </a:cubicBezTo>
                <a:cubicBezTo>
                  <a:pt x="482654" y="745535"/>
                  <a:pt x="471986" y="718661"/>
                  <a:pt x="464936" y="690809"/>
                </a:cubicBezTo>
                <a:cubicBezTo>
                  <a:pt x="462460" y="681198"/>
                  <a:pt x="462842" y="670605"/>
                  <a:pt x="462650" y="660603"/>
                </a:cubicBezTo>
                <a:cubicBezTo>
                  <a:pt x="462080" y="637652"/>
                  <a:pt x="467604" y="614113"/>
                  <a:pt x="451791" y="593322"/>
                </a:cubicBezTo>
                <a:cubicBezTo>
                  <a:pt x="436933" y="574101"/>
                  <a:pt x="441313" y="554679"/>
                  <a:pt x="452553" y="534478"/>
                </a:cubicBezTo>
                <a:cubicBezTo>
                  <a:pt x="460556" y="519961"/>
                  <a:pt x="466842" y="503486"/>
                  <a:pt x="469890" y="487205"/>
                </a:cubicBezTo>
                <a:cubicBezTo>
                  <a:pt x="474080" y="464843"/>
                  <a:pt x="475796" y="442679"/>
                  <a:pt x="473318" y="418552"/>
                </a:cubicBezTo>
                <a:cubicBezTo>
                  <a:pt x="471604" y="401485"/>
                  <a:pt x="470842" y="387559"/>
                  <a:pt x="460746" y="374220"/>
                </a:cubicBezTo>
                <a:cubicBezTo>
                  <a:pt x="459222" y="372064"/>
                  <a:pt x="458840" y="368141"/>
                  <a:pt x="459032" y="365198"/>
                </a:cubicBezTo>
                <a:cubicBezTo>
                  <a:pt x="462270" y="326557"/>
                  <a:pt x="460556" y="288308"/>
                  <a:pt x="458267" y="249272"/>
                </a:cubicBezTo>
                <a:cubicBezTo>
                  <a:pt x="455221" y="199649"/>
                  <a:pt x="464174" y="147470"/>
                  <a:pt x="496179" y="104514"/>
                </a:cubicBezTo>
                <a:cubicBezTo>
                  <a:pt x="500943" y="98237"/>
                  <a:pt x="503037" y="88822"/>
                  <a:pt x="504181" y="80583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FC51987-D5B0-1A0E-1E32-F03EBD5F69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306012"/>
              </p:ext>
            </p:extLst>
          </p:nvPr>
        </p:nvGraphicFramePr>
        <p:xfrm>
          <a:off x="5334000" y="766719"/>
          <a:ext cx="6096000" cy="532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80186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DB02BD-FF61-4042-BC21-4EFF543EC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D835DD-C5D0-9E47-4FE0-214AA5ACF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1"/>
            <a:ext cx="3047999" cy="3810000"/>
          </a:xfrm>
        </p:spPr>
        <p:txBody>
          <a:bodyPr anchor="b">
            <a:normAutofit/>
          </a:bodyPr>
          <a:lstStyle/>
          <a:p>
            <a:r>
              <a:rPr lang="en-US" dirty="0"/>
              <a:t>Financial Aid Seminars &amp; FAFSA Completion Events	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811A85E-38EA-465A-84F9-6230CF743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78285" y="0"/>
            <a:ext cx="874715" cy="6858001"/>
          </a:xfrm>
          <a:custGeom>
            <a:avLst/>
            <a:gdLst>
              <a:gd name="connsiteX0" fmla="*/ 669467 w 874715"/>
              <a:gd name="connsiteY0" fmla="*/ 3720275 h 6858001"/>
              <a:gd name="connsiteX1" fmla="*/ 710453 w 874715"/>
              <a:gd name="connsiteY1" fmla="*/ 3726292 h 6858001"/>
              <a:gd name="connsiteX2" fmla="*/ 710455 w 874715"/>
              <a:gd name="connsiteY2" fmla="*/ 3726292 h 6858001"/>
              <a:gd name="connsiteX3" fmla="*/ 669465 w 874715"/>
              <a:gd name="connsiteY3" fmla="*/ 3720275 h 6858001"/>
              <a:gd name="connsiteX4" fmla="*/ 834223 w 874715"/>
              <a:gd name="connsiteY4" fmla="*/ 3333751 h 6858001"/>
              <a:gd name="connsiteX5" fmla="*/ 446757 w 874715"/>
              <a:gd name="connsiteY5" fmla="*/ 3333751 h 6858001"/>
              <a:gd name="connsiteX6" fmla="*/ 441229 w 874715"/>
              <a:gd name="connsiteY6" fmla="*/ 3376550 h 6858001"/>
              <a:gd name="connsiteX7" fmla="*/ 437178 w 874715"/>
              <a:gd name="connsiteY7" fmla="*/ 3407910 h 6858001"/>
              <a:gd name="connsiteX8" fmla="*/ 435790 w 874715"/>
              <a:gd name="connsiteY8" fmla="*/ 3491262 h 6858001"/>
              <a:gd name="connsiteX9" fmla="*/ 429384 w 874715"/>
              <a:gd name="connsiteY9" fmla="*/ 3520658 h 6858001"/>
              <a:gd name="connsiteX10" fmla="*/ 427332 w 874715"/>
              <a:gd name="connsiteY10" fmla="*/ 3524252 h 6858001"/>
              <a:gd name="connsiteX11" fmla="*/ 427331 w 874715"/>
              <a:gd name="connsiteY11" fmla="*/ 3524252 h 6858001"/>
              <a:gd name="connsiteX12" fmla="*/ 413690 w 874715"/>
              <a:gd name="connsiteY12" fmla="*/ 3548145 h 6858001"/>
              <a:gd name="connsiteX13" fmla="*/ 408166 w 874715"/>
              <a:gd name="connsiteY13" fmla="*/ 3612089 h 6858001"/>
              <a:gd name="connsiteX14" fmla="*/ 421692 w 874715"/>
              <a:gd name="connsiteY14" fmla="*/ 3636610 h 6858001"/>
              <a:gd name="connsiteX15" fmla="*/ 445933 w 874715"/>
              <a:gd name="connsiteY15" fmla="*/ 3687609 h 6858001"/>
              <a:gd name="connsiteX16" fmla="*/ 443241 w 874715"/>
              <a:gd name="connsiteY16" fmla="*/ 3725049 h 6858001"/>
              <a:gd name="connsiteX17" fmla="*/ 455589 w 874715"/>
              <a:gd name="connsiteY17" fmla="*/ 3723372 h 6858001"/>
              <a:gd name="connsiteX18" fmla="*/ 544787 w 874715"/>
              <a:gd name="connsiteY18" fmla="*/ 3712739 h 6858001"/>
              <a:gd name="connsiteX19" fmla="*/ 544802 w 874715"/>
              <a:gd name="connsiteY19" fmla="*/ 3712740 h 6858001"/>
              <a:gd name="connsiteX20" fmla="*/ 544786 w 874715"/>
              <a:gd name="connsiteY20" fmla="*/ 3712740 h 6858001"/>
              <a:gd name="connsiteX21" fmla="*/ 455588 w 874715"/>
              <a:gd name="connsiteY21" fmla="*/ 3723373 h 6858001"/>
              <a:gd name="connsiteX22" fmla="*/ 443240 w 874715"/>
              <a:gd name="connsiteY22" fmla="*/ 3725050 h 6858001"/>
              <a:gd name="connsiteX23" fmla="*/ 441884 w 874715"/>
              <a:gd name="connsiteY23" fmla="*/ 3743904 h 6858001"/>
              <a:gd name="connsiteX24" fmla="*/ 442266 w 874715"/>
              <a:gd name="connsiteY24" fmla="*/ 3764306 h 6858001"/>
              <a:gd name="connsiteX25" fmla="*/ 433692 w 874715"/>
              <a:gd name="connsiteY25" fmla="*/ 3834135 h 6858001"/>
              <a:gd name="connsiteX26" fmla="*/ 428740 w 874715"/>
              <a:gd name="connsiteY26" fmla="*/ 3898864 h 6858001"/>
              <a:gd name="connsiteX27" fmla="*/ 444932 w 874715"/>
              <a:gd name="connsiteY27" fmla="*/ 4062061 h 6858001"/>
              <a:gd name="connsiteX28" fmla="*/ 441122 w 874715"/>
              <a:gd name="connsiteY28" fmla="*/ 4187207 h 6858001"/>
              <a:gd name="connsiteX29" fmla="*/ 444932 w 874715"/>
              <a:gd name="connsiteY29" fmla="*/ 4244874 h 6858001"/>
              <a:gd name="connsiteX30" fmla="*/ 450648 w 874715"/>
              <a:gd name="connsiteY30" fmla="*/ 4277434 h 6858001"/>
              <a:gd name="connsiteX31" fmla="*/ 490464 w 874715"/>
              <a:gd name="connsiteY31" fmla="*/ 4351188 h 6858001"/>
              <a:gd name="connsiteX32" fmla="*/ 499418 w 874715"/>
              <a:gd name="connsiteY32" fmla="*/ 4391596 h 6858001"/>
              <a:gd name="connsiteX33" fmla="*/ 498656 w 874715"/>
              <a:gd name="connsiteY33" fmla="*/ 4513209 h 6858001"/>
              <a:gd name="connsiteX34" fmla="*/ 438646 w 874715"/>
              <a:gd name="connsiteY34" fmla="*/ 4695629 h 6858001"/>
              <a:gd name="connsiteX35" fmla="*/ 430644 w 874715"/>
              <a:gd name="connsiteY35" fmla="*/ 4714658 h 6858001"/>
              <a:gd name="connsiteX36" fmla="*/ 420737 w 874715"/>
              <a:gd name="connsiteY36" fmla="*/ 4807436 h 6858001"/>
              <a:gd name="connsiteX37" fmla="*/ 434264 w 874715"/>
              <a:gd name="connsiteY37" fmla="*/ 4870400 h 6858001"/>
              <a:gd name="connsiteX38" fmla="*/ 462269 w 874715"/>
              <a:gd name="connsiteY38" fmla="*/ 4956119 h 6858001"/>
              <a:gd name="connsiteX39" fmla="*/ 485701 w 874715"/>
              <a:gd name="connsiteY39" fmla="*/ 5033207 h 6858001"/>
              <a:gd name="connsiteX40" fmla="*/ 512180 w 874715"/>
              <a:gd name="connsiteY40" fmla="*/ 5089305 h 6858001"/>
              <a:gd name="connsiteX41" fmla="*/ 531613 w 874715"/>
              <a:gd name="connsiteY41" fmla="*/ 5217589 h 6858001"/>
              <a:gd name="connsiteX42" fmla="*/ 534851 w 874715"/>
              <a:gd name="connsiteY42" fmla="*/ 5230926 h 6858001"/>
              <a:gd name="connsiteX43" fmla="*/ 511228 w 874715"/>
              <a:gd name="connsiteY43" fmla="*/ 5327433 h 6858001"/>
              <a:gd name="connsiteX44" fmla="*/ 487225 w 874715"/>
              <a:gd name="connsiteY44" fmla="*/ 5443357 h 6858001"/>
              <a:gd name="connsiteX45" fmla="*/ 495416 w 874715"/>
              <a:gd name="connsiteY45" fmla="*/ 5484746 h 6858001"/>
              <a:gd name="connsiteX46" fmla="*/ 507038 w 874715"/>
              <a:gd name="connsiteY46" fmla="*/ 5541432 h 6858001"/>
              <a:gd name="connsiteX47" fmla="*/ 500942 w 874715"/>
              <a:gd name="connsiteY47" fmla="*/ 5594001 h 6858001"/>
              <a:gd name="connsiteX48" fmla="*/ 500370 w 874715"/>
              <a:gd name="connsiteY48" fmla="*/ 5625974 h 6858001"/>
              <a:gd name="connsiteX49" fmla="*/ 571618 w 874715"/>
              <a:gd name="connsiteY49" fmla="*/ 5771911 h 6858001"/>
              <a:gd name="connsiteX50" fmla="*/ 577524 w 874715"/>
              <a:gd name="connsiteY50" fmla="*/ 5808982 h 6858001"/>
              <a:gd name="connsiteX51" fmla="*/ 586289 w 874715"/>
              <a:gd name="connsiteY51" fmla="*/ 5829971 h 6858001"/>
              <a:gd name="connsiteX52" fmla="*/ 674684 w 874715"/>
              <a:gd name="connsiteY52" fmla="*/ 5956490 h 6858001"/>
              <a:gd name="connsiteX53" fmla="*/ 692590 w 874715"/>
              <a:gd name="connsiteY53" fmla="*/ 6010235 h 6858001"/>
              <a:gd name="connsiteX54" fmla="*/ 688970 w 874715"/>
              <a:gd name="connsiteY54" fmla="*/ 6069276 h 6858001"/>
              <a:gd name="connsiteX55" fmla="*/ 682494 w 874715"/>
              <a:gd name="connsiteY55" fmla="*/ 6103407 h 6858001"/>
              <a:gd name="connsiteX56" fmla="*/ 626294 w 874715"/>
              <a:gd name="connsiteY56" fmla="*/ 6188144 h 6858001"/>
              <a:gd name="connsiteX57" fmla="*/ 628200 w 874715"/>
              <a:gd name="connsiteY57" fmla="*/ 6236396 h 6858001"/>
              <a:gd name="connsiteX58" fmla="*/ 666871 w 874715"/>
              <a:gd name="connsiteY58" fmla="*/ 6311718 h 6858001"/>
              <a:gd name="connsiteX59" fmla="*/ 684208 w 874715"/>
              <a:gd name="connsiteY59" fmla="*/ 6448435 h 6858001"/>
              <a:gd name="connsiteX60" fmla="*/ 630104 w 874715"/>
              <a:gd name="connsiteY60" fmla="*/ 6517873 h 6858001"/>
              <a:gd name="connsiteX61" fmla="*/ 578096 w 874715"/>
              <a:gd name="connsiteY61" fmla="*/ 6553767 h 6858001"/>
              <a:gd name="connsiteX62" fmla="*/ 517706 w 874715"/>
              <a:gd name="connsiteY62" fmla="*/ 6657533 h 6858001"/>
              <a:gd name="connsiteX63" fmla="*/ 540185 w 874715"/>
              <a:gd name="connsiteY63" fmla="*/ 6682250 h 6858001"/>
              <a:gd name="connsiteX64" fmla="*/ 549712 w 874715"/>
              <a:gd name="connsiteY64" fmla="*/ 6758356 h 6858001"/>
              <a:gd name="connsiteX65" fmla="*/ 548950 w 874715"/>
              <a:gd name="connsiteY65" fmla="*/ 6840738 h 6858001"/>
              <a:gd name="connsiteX66" fmla="*/ 556149 w 874715"/>
              <a:gd name="connsiteY66" fmla="*/ 6858001 h 6858001"/>
              <a:gd name="connsiteX67" fmla="*/ 760427 w 874715"/>
              <a:gd name="connsiteY67" fmla="*/ 6858001 h 6858001"/>
              <a:gd name="connsiteX68" fmla="*/ 763269 w 874715"/>
              <a:gd name="connsiteY68" fmla="*/ 6846819 h 6858001"/>
              <a:gd name="connsiteX69" fmla="*/ 784795 w 874715"/>
              <a:gd name="connsiteY69" fmla="*/ 6678324 h 6858001"/>
              <a:gd name="connsiteX70" fmla="*/ 805560 w 874715"/>
              <a:gd name="connsiteY70" fmla="*/ 6504338 h 6858001"/>
              <a:gd name="connsiteX71" fmla="*/ 812418 w 874715"/>
              <a:gd name="connsiteY71" fmla="*/ 6408814 h 6858001"/>
              <a:gd name="connsiteX72" fmla="*/ 823279 w 874715"/>
              <a:gd name="connsiteY72" fmla="*/ 6325450 h 6858001"/>
              <a:gd name="connsiteX73" fmla="*/ 830137 w 874715"/>
              <a:gd name="connsiteY73" fmla="*/ 6252873 h 6858001"/>
              <a:gd name="connsiteX74" fmla="*/ 844043 w 874715"/>
              <a:gd name="connsiteY74" fmla="*/ 6137341 h 6858001"/>
              <a:gd name="connsiteX75" fmla="*/ 847663 w 874715"/>
              <a:gd name="connsiteY75" fmla="*/ 6089284 h 6858001"/>
              <a:gd name="connsiteX76" fmla="*/ 847471 w 874715"/>
              <a:gd name="connsiteY76" fmla="*/ 5975908 h 6858001"/>
              <a:gd name="connsiteX77" fmla="*/ 845567 w 874715"/>
              <a:gd name="connsiteY77" fmla="*/ 5936481 h 6858001"/>
              <a:gd name="connsiteX78" fmla="*/ 821945 w 874715"/>
              <a:gd name="connsiteY78" fmla="*/ 5860571 h 6858001"/>
              <a:gd name="connsiteX79" fmla="*/ 820231 w 874715"/>
              <a:gd name="connsiteY79" fmla="*/ 5851549 h 6858001"/>
              <a:gd name="connsiteX80" fmla="*/ 810894 w 874715"/>
              <a:gd name="connsiteY80" fmla="*/ 5801726 h 6858001"/>
              <a:gd name="connsiteX81" fmla="*/ 807846 w 874715"/>
              <a:gd name="connsiteY81" fmla="*/ 5774460 h 6858001"/>
              <a:gd name="connsiteX82" fmla="*/ 788415 w 874715"/>
              <a:gd name="connsiteY82" fmla="*/ 5670892 h 6858001"/>
              <a:gd name="connsiteX83" fmla="*/ 779271 w 874715"/>
              <a:gd name="connsiteY83" fmla="*/ 5611265 h 6858001"/>
              <a:gd name="connsiteX84" fmla="*/ 780605 w 874715"/>
              <a:gd name="connsiteY84" fmla="*/ 5563010 h 6858001"/>
              <a:gd name="connsiteX85" fmla="*/ 782319 w 874715"/>
              <a:gd name="connsiteY85" fmla="*/ 5478272 h 6858001"/>
              <a:gd name="connsiteX86" fmla="*/ 786701 w 874715"/>
              <a:gd name="connsiteY86" fmla="*/ 5451203 h 6858001"/>
              <a:gd name="connsiteX87" fmla="*/ 774127 w 874715"/>
              <a:gd name="connsiteY87" fmla="*/ 5328805 h 6858001"/>
              <a:gd name="connsiteX88" fmla="*/ 773175 w 874715"/>
              <a:gd name="connsiteY88" fmla="*/ 5258975 h 6858001"/>
              <a:gd name="connsiteX89" fmla="*/ 757552 w 874715"/>
              <a:gd name="connsiteY89" fmla="*/ 5180319 h 6858001"/>
              <a:gd name="connsiteX90" fmla="*/ 758314 w 874715"/>
              <a:gd name="connsiteY90" fmla="*/ 5157370 h 6858001"/>
              <a:gd name="connsiteX91" fmla="*/ 759649 w 874715"/>
              <a:gd name="connsiteY91" fmla="*/ 5131673 h 6858001"/>
              <a:gd name="connsiteX92" fmla="*/ 760793 w 874715"/>
              <a:gd name="connsiteY92" fmla="*/ 5052820 h 6858001"/>
              <a:gd name="connsiteX93" fmla="*/ 766507 w 874715"/>
              <a:gd name="connsiteY93" fmla="*/ 5004959 h 6858001"/>
              <a:gd name="connsiteX94" fmla="*/ 763079 w 874715"/>
              <a:gd name="connsiteY94" fmla="*/ 4913751 h 6858001"/>
              <a:gd name="connsiteX95" fmla="*/ 768031 w 874715"/>
              <a:gd name="connsiteY95" fmla="*/ 4880011 h 6858001"/>
              <a:gd name="connsiteX96" fmla="*/ 768603 w 874715"/>
              <a:gd name="connsiteY96" fmla="*/ 4794687 h 6858001"/>
              <a:gd name="connsiteX97" fmla="*/ 765745 w 874715"/>
              <a:gd name="connsiteY97" fmla="*/ 4718187 h 6858001"/>
              <a:gd name="connsiteX98" fmla="*/ 767269 w 874715"/>
              <a:gd name="connsiteY98" fmla="*/ 4644434 h 6858001"/>
              <a:gd name="connsiteX99" fmla="*/ 773555 w 874715"/>
              <a:gd name="connsiteY99" fmla="*/ 4591670 h 6858001"/>
              <a:gd name="connsiteX100" fmla="*/ 777365 w 874715"/>
              <a:gd name="connsiteY100" fmla="*/ 4534394 h 6858001"/>
              <a:gd name="connsiteX101" fmla="*/ 800036 w 874715"/>
              <a:gd name="connsiteY101" fmla="*/ 4376493 h 6858001"/>
              <a:gd name="connsiteX102" fmla="*/ 794512 w 874715"/>
              <a:gd name="connsiteY102" fmla="*/ 4347267 h 6858001"/>
              <a:gd name="connsiteX103" fmla="*/ 789368 w 874715"/>
              <a:gd name="connsiteY103" fmla="*/ 4181322 h 6858001"/>
              <a:gd name="connsiteX104" fmla="*/ 789750 w 874715"/>
              <a:gd name="connsiteY104" fmla="*/ 4145230 h 6858001"/>
              <a:gd name="connsiteX105" fmla="*/ 767269 w 874715"/>
              <a:gd name="connsiteY105" fmla="*/ 4048330 h 6858001"/>
              <a:gd name="connsiteX106" fmla="*/ 802894 w 874715"/>
              <a:gd name="connsiteY106" fmla="*/ 3898864 h 6858001"/>
              <a:gd name="connsiteX107" fmla="*/ 847471 w 874715"/>
              <a:gd name="connsiteY107" fmla="*/ 3759007 h 6858001"/>
              <a:gd name="connsiteX108" fmla="*/ 848163 w 874715"/>
              <a:gd name="connsiteY108" fmla="*/ 3756136 h 6858001"/>
              <a:gd name="connsiteX109" fmla="*/ 819543 w 874715"/>
              <a:gd name="connsiteY109" fmla="*/ 3748731 h 6858001"/>
              <a:gd name="connsiteX110" fmla="*/ 819313 w 874715"/>
              <a:gd name="connsiteY110" fmla="*/ 3748682 h 6858001"/>
              <a:gd name="connsiteX111" fmla="*/ 819544 w 874715"/>
              <a:gd name="connsiteY111" fmla="*/ 3748730 h 6858001"/>
              <a:gd name="connsiteX112" fmla="*/ 848164 w 874715"/>
              <a:gd name="connsiteY112" fmla="*/ 3756135 h 6858001"/>
              <a:gd name="connsiteX113" fmla="*/ 849545 w 874715"/>
              <a:gd name="connsiteY113" fmla="*/ 3750401 h 6858001"/>
              <a:gd name="connsiteX114" fmla="*/ 853189 w 874715"/>
              <a:gd name="connsiteY114" fmla="*/ 3741353 h 6858001"/>
              <a:gd name="connsiteX115" fmla="*/ 862905 w 874715"/>
              <a:gd name="connsiteY115" fmla="*/ 3691138 h 6858001"/>
              <a:gd name="connsiteX116" fmla="*/ 866333 w 874715"/>
              <a:gd name="connsiteY116" fmla="*/ 3628959 h 6858001"/>
              <a:gd name="connsiteX117" fmla="*/ 874715 w 874715"/>
              <a:gd name="connsiteY117" fmla="*/ 3550106 h 6858001"/>
              <a:gd name="connsiteX118" fmla="*/ 871487 w 874715"/>
              <a:gd name="connsiteY118" fmla="*/ 3524252 h 6858001"/>
              <a:gd name="connsiteX119" fmla="*/ 871488 w 874715"/>
              <a:gd name="connsiteY119" fmla="*/ 3524252 h 6858001"/>
              <a:gd name="connsiteX120" fmla="*/ 870763 w 874715"/>
              <a:gd name="connsiteY120" fmla="*/ 3518451 h 6858001"/>
              <a:gd name="connsiteX121" fmla="*/ 864238 w 874715"/>
              <a:gd name="connsiteY121" fmla="*/ 3486946 h 6858001"/>
              <a:gd name="connsiteX122" fmla="*/ 848618 w 874715"/>
              <a:gd name="connsiteY122" fmla="*/ 3398677 h 6858001"/>
              <a:gd name="connsiteX123" fmla="*/ 837595 w 874715"/>
              <a:gd name="connsiteY123" fmla="*/ 3365728 h 6858001"/>
              <a:gd name="connsiteX124" fmla="*/ 834829 w 874715"/>
              <a:gd name="connsiteY124" fmla="*/ 3357461 h 6858001"/>
              <a:gd name="connsiteX125" fmla="*/ 513783 w 874715"/>
              <a:gd name="connsiteY125" fmla="*/ 0 h 6858001"/>
              <a:gd name="connsiteX126" fmla="*/ 72334 w 874715"/>
              <a:gd name="connsiteY126" fmla="*/ 0 h 6858001"/>
              <a:gd name="connsiteX127" fmla="*/ 75447 w 874715"/>
              <a:gd name="connsiteY127" fmla="*/ 27991 h 6858001"/>
              <a:gd name="connsiteX128" fmla="*/ 88115 w 874715"/>
              <a:gd name="connsiteY128" fmla="*/ 134133 h 6858001"/>
              <a:gd name="connsiteX129" fmla="*/ 62778 w 874715"/>
              <a:gd name="connsiteY129" fmla="*/ 221224 h 6858001"/>
              <a:gd name="connsiteX130" fmla="*/ 62206 w 874715"/>
              <a:gd name="connsiteY130" fmla="*/ 247312 h 6858001"/>
              <a:gd name="connsiteX131" fmla="*/ 72113 w 874715"/>
              <a:gd name="connsiteY131" fmla="*/ 305764 h 6858001"/>
              <a:gd name="connsiteX132" fmla="*/ 65445 w 874715"/>
              <a:gd name="connsiteY132" fmla="*/ 426397 h 6858001"/>
              <a:gd name="connsiteX133" fmla="*/ 55348 w 874715"/>
              <a:gd name="connsiteY133" fmla="*/ 470924 h 6858001"/>
              <a:gd name="connsiteX134" fmla="*/ 48870 w 874715"/>
              <a:gd name="connsiteY134" fmla="*/ 495638 h 6858001"/>
              <a:gd name="connsiteX135" fmla="*/ 30963 w 874715"/>
              <a:gd name="connsiteY135" fmla="*/ 622548 h 6858001"/>
              <a:gd name="connsiteX136" fmla="*/ 11723 w 874715"/>
              <a:gd name="connsiteY136" fmla="*/ 679040 h 6858001"/>
              <a:gd name="connsiteX137" fmla="*/ 8865 w 874715"/>
              <a:gd name="connsiteY137" fmla="*/ 694341 h 6858001"/>
              <a:gd name="connsiteX138" fmla="*/ 16865 w 874715"/>
              <a:gd name="connsiteY138" fmla="*/ 778095 h 6858001"/>
              <a:gd name="connsiteX139" fmla="*/ 47918 w 874715"/>
              <a:gd name="connsiteY139" fmla="*/ 840866 h 6858001"/>
              <a:gd name="connsiteX140" fmla="*/ 58396 w 874715"/>
              <a:gd name="connsiteY140" fmla="*/ 853028 h 6858001"/>
              <a:gd name="connsiteX141" fmla="*/ 54776 w 874715"/>
              <a:gd name="connsiteY141" fmla="*/ 1027995 h 6858001"/>
              <a:gd name="connsiteX142" fmla="*/ 50394 w 874715"/>
              <a:gd name="connsiteY142" fmla="*/ 1054866 h 6858001"/>
              <a:gd name="connsiteX143" fmla="*/ 68683 w 874715"/>
              <a:gd name="connsiteY143" fmla="*/ 1184720 h 6858001"/>
              <a:gd name="connsiteX144" fmla="*/ 72303 w 874715"/>
              <a:gd name="connsiteY144" fmla="*/ 1222576 h 6858001"/>
              <a:gd name="connsiteX145" fmla="*/ 88687 w 874715"/>
              <a:gd name="connsiteY145" fmla="*/ 1358313 h 6858001"/>
              <a:gd name="connsiteX146" fmla="*/ 73447 w 874715"/>
              <a:gd name="connsiteY146" fmla="*/ 1377535 h 6858001"/>
              <a:gd name="connsiteX147" fmla="*/ 35153 w 874715"/>
              <a:gd name="connsiteY147" fmla="*/ 1432851 h 6858001"/>
              <a:gd name="connsiteX148" fmla="*/ 1244 w 874715"/>
              <a:gd name="connsiteY148" fmla="*/ 1541910 h 6858001"/>
              <a:gd name="connsiteX149" fmla="*/ 3149 w 874715"/>
              <a:gd name="connsiteY149" fmla="*/ 1571529 h 6858001"/>
              <a:gd name="connsiteX150" fmla="*/ 59730 w 874715"/>
              <a:gd name="connsiteY150" fmla="*/ 1646459 h 6858001"/>
              <a:gd name="connsiteX151" fmla="*/ 82399 w 874715"/>
              <a:gd name="connsiteY151" fmla="*/ 1682944 h 6858001"/>
              <a:gd name="connsiteX152" fmla="*/ 124120 w 874715"/>
              <a:gd name="connsiteY152" fmla="*/ 1786511 h 6858001"/>
              <a:gd name="connsiteX153" fmla="*/ 131741 w 874715"/>
              <a:gd name="connsiteY153" fmla="*/ 1795142 h 6858001"/>
              <a:gd name="connsiteX154" fmla="*/ 222232 w 874715"/>
              <a:gd name="connsiteY154" fmla="*/ 1871640 h 6858001"/>
              <a:gd name="connsiteX155" fmla="*/ 237662 w 874715"/>
              <a:gd name="connsiteY155" fmla="*/ 1888901 h 6858001"/>
              <a:gd name="connsiteX156" fmla="*/ 261667 w 874715"/>
              <a:gd name="connsiteY156" fmla="*/ 1909694 h 6858001"/>
              <a:gd name="connsiteX157" fmla="*/ 308150 w 874715"/>
              <a:gd name="connsiteY157" fmla="*/ 1974618 h 6858001"/>
              <a:gd name="connsiteX158" fmla="*/ 323009 w 874715"/>
              <a:gd name="connsiteY158" fmla="*/ 2055042 h 6858001"/>
              <a:gd name="connsiteX159" fmla="*/ 345680 w 874715"/>
              <a:gd name="connsiteY159" fmla="*/ 2152137 h 6858001"/>
              <a:gd name="connsiteX160" fmla="*/ 360920 w 874715"/>
              <a:gd name="connsiteY160" fmla="*/ 2192740 h 6858001"/>
              <a:gd name="connsiteX161" fmla="*/ 389877 w 874715"/>
              <a:gd name="connsiteY161" fmla="*/ 2301603 h 6858001"/>
              <a:gd name="connsiteX162" fmla="*/ 414262 w 874715"/>
              <a:gd name="connsiteY162" fmla="*/ 2379279 h 6858001"/>
              <a:gd name="connsiteX163" fmla="*/ 428551 w 874715"/>
              <a:gd name="connsiteY163" fmla="*/ 2491281 h 6858001"/>
              <a:gd name="connsiteX164" fmla="*/ 429121 w 874715"/>
              <a:gd name="connsiteY164" fmla="*/ 2545615 h 6858001"/>
              <a:gd name="connsiteX165" fmla="*/ 502275 w 874715"/>
              <a:gd name="connsiteY165" fmla="*/ 2645455 h 6858001"/>
              <a:gd name="connsiteX166" fmla="*/ 550665 w 874715"/>
              <a:gd name="connsiteY166" fmla="*/ 2725094 h 6858001"/>
              <a:gd name="connsiteX167" fmla="*/ 527232 w 874715"/>
              <a:gd name="connsiteY167" fmla="*/ 2808850 h 6858001"/>
              <a:gd name="connsiteX168" fmla="*/ 505133 w 874715"/>
              <a:gd name="connsiteY168" fmla="*/ 2831604 h 6858001"/>
              <a:gd name="connsiteX169" fmla="*/ 484178 w 874715"/>
              <a:gd name="connsiteY169" fmla="*/ 2968910 h 6858001"/>
              <a:gd name="connsiteX170" fmla="*/ 483416 w 874715"/>
              <a:gd name="connsiteY170" fmla="*/ 3165061 h 6858001"/>
              <a:gd name="connsiteX171" fmla="*/ 447744 w 874715"/>
              <a:gd name="connsiteY171" fmla="*/ 3326101 h 6858001"/>
              <a:gd name="connsiteX172" fmla="*/ 446756 w 874715"/>
              <a:gd name="connsiteY172" fmla="*/ 3333750 h 6858001"/>
              <a:gd name="connsiteX173" fmla="*/ 834222 w 874715"/>
              <a:gd name="connsiteY173" fmla="*/ 3333750 h 6858001"/>
              <a:gd name="connsiteX174" fmla="*/ 833756 w 874715"/>
              <a:gd name="connsiteY174" fmla="*/ 3315508 h 6858001"/>
              <a:gd name="connsiteX175" fmla="*/ 851283 w 874715"/>
              <a:gd name="connsiteY175" fmla="*/ 3289224 h 6858001"/>
              <a:gd name="connsiteX176" fmla="*/ 866523 w 874715"/>
              <a:gd name="connsiteY176" fmla="*/ 3248621 h 6858001"/>
              <a:gd name="connsiteX177" fmla="*/ 848234 w 874715"/>
              <a:gd name="connsiteY177" fmla="*/ 3203506 h 6858001"/>
              <a:gd name="connsiteX178" fmla="*/ 810325 w 874715"/>
              <a:gd name="connsiteY178" fmla="*/ 3097977 h 6858001"/>
              <a:gd name="connsiteX179" fmla="*/ 808609 w 874715"/>
              <a:gd name="connsiteY179" fmla="*/ 3031285 h 6858001"/>
              <a:gd name="connsiteX180" fmla="*/ 792417 w 874715"/>
              <a:gd name="connsiteY180" fmla="*/ 2886329 h 6858001"/>
              <a:gd name="connsiteX181" fmla="*/ 769366 w 874715"/>
              <a:gd name="connsiteY181" fmla="*/ 2791590 h 6858001"/>
              <a:gd name="connsiteX182" fmla="*/ 743267 w 874715"/>
              <a:gd name="connsiteY182" fmla="*/ 2723527 h 6858001"/>
              <a:gd name="connsiteX183" fmla="*/ 709166 w 874715"/>
              <a:gd name="connsiteY183" fmla="*/ 2626038 h 6858001"/>
              <a:gd name="connsiteX184" fmla="*/ 691449 w 874715"/>
              <a:gd name="connsiteY184" fmla="*/ 2528158 h 6858001"/>
              <a:gd name="connsiteX185" fmla="*/ 669159 w 874715"/>
              <a:gd name="connsiteY185" fmla="*/ 2457348 h 6858001"/>
              <a:gd name="connsiteX186" fmla="*/ 653918 w 874715"/>
              <a:gd name="connsiteY186" fmla="*/ 2370844 h 6858001"/>
              <a:gd name="connsiteX187" fmla="*/ 653348 w 874715"/>
              <a:gd name="connsiteY187" fmla="*/ 2298269 h 6858001"/>
              <a:gd name="connsiteX188" fmla="*/ 656014 w 874715"/>
              <a:gd name="connsiteY188" fmla="*/ 2184501 h 6858001"/>
              <a:gd name="connsiteX189" fmla="*/ 609913 w 874715"/>
              <a:gd name="connsiteY189" fmla="*/ 2045235 h 6858001"/>
              <a:gd name="connsiteX190" fmla="*/ 599624 w 874715"/>
              <a:gd name="connsiteY190" fmla="*/ 1988939 h 6858001"/>
              <a:gd name="connsiteX191" fmla="*/ 594862 w 874715"/>
              <a:gd name="connsiteY191" fmla="*/ 1935977 h 6858001"/>
              <a:gd name="connsiteX192" fmla="*/ 564191 w 874715"/>
              <a:gd name="connsiteY192" fmla="*/ 1823583 h 6858001"/>
              <a:gd name="connsiteX193" fmla="*/ 554093 w 874715"/>
              <a:gd name="connsiteY193" fmla="*/ 1777881 h 6858001"/>
              <a:gd name="connsiteX194" fmla="*/ 554285 w 874715"/>
              <a:gd name="connsiteY194" fmla="*/ 1713934 h 6858001"/>
              <a:gd name="connsiteX195" fmla="*/ 540186 w 874715"/>
              <a:gd name="connsiteY195" fmla="*/ 1597617 h 6858001"/>
              <a:gd name="connsiteX196" fmla="*/ 499037 w 874715"/>
              <a:gd name="connsiteY196" fmla="*/ 1481495 h 6858001"/>
              <a:gd name="connsiteX197" fmla="*/ 503037 w 874715"/>
              <a:gd name="connsiteY197" fmla="*/ 1432262 h 6858001"/>
              <a:gd name="connsiteX198" fmla="*/ 502085 w 874715"/>
              <a:gd name="connsiteY198" fmla="*/ 1414609 h 6858001"/>
              <a:gd name="connsiteX199" fmla="*/ 479414 w 874715"/>
              <a:gd name="connsiteY199" fmla="*/ 1255923 h 6858001"/>
              <a:gd name="connsiteX200" fmla="*/ 476938 w 874715"/>
              <a:gd name="connsiteY200" fmla="*/ 1240034 h 6858001"/>
              <a:gd name="connsiteX201" fmla="*/ 456745 w 874715"/>
              <a:gd name="connsiteY201" fmla="*/ 1165498 h 6858001"/>
              <a:gd name="connsiteX202" fmla="*/ 444171 w 874715"/>
              <a:gd name="connsiteY202" fmla="*/ 977582 h 6858001"/>
              <a:gd name="connsiteX203" fmla="*/ 442647 w 874715"/>
              <a:gd name="connsiteY203" fmla="*/ 966011 h 6858001"/>
              <a:gd name="connsiteX204" fmla="*/ 452743 w 874715"/>
              <a:gd name="connsiteY204" fmla="*/ 903045 h 6858001"/>
              <a:gd name="connsiteX205" fmla="*/ 467032 w 874715"/>
              <a:gd name="connsiteY205" fmla="*/ 871859 h 6858001"/>
              <a:gd name="connsiteX206" fmla="*/ 481892 w 874715"/>
              <a:gd name="connsiteY206" fmla="*/ 823213 h 6858001"/>
              <a:gd name="connsiteX207" fmla="*/ 487416 w 874715"/>
              <a:gd name="connsiteY207" fmla="*/ 773781 h 6858001"/>
              <a:gd name="connsiteX208" fmla="*/ 464936 w 874715"/>
              <a:gd name="connsiteY208" fmla="*/ 690809 h 6858001"/>
              <a:gd name="connsiteX209" fmla="*/ 462650 w 874715"/>
              <a:gd name="connsiteY209" fmla="*/ 660603 h 6858001"/>
              <a:gd name="connsiteX210" fmla="*/ 451791 w 874715"/>
              <a:gd name="connsiteY210" fmla="*/ 593322 h 6858001"/>
              <a:gd name="connsiteX211" fmla="*/ 452553 w 874715"/>
              <a:gd name="connsiteY211" fmla="*/ 534478 h 6858001"/>
              <a:gd name="connsiteX212" fmla="*/ 469890 w 874715"/>
              <a:gd name="connsiteY212" fmla="*/ 487205 h 6858001"/>
              <a:gd name="connsiteX213" fmla="*/ 473318 w 874715"/>
              <a:gd name="connsiteY213" fmla="*/ 418552 h 6858001"/>
              <a:gd name="connsiteX214" fmla="*/ 460746 w 874715"/>
              <a:gd name="connsiteY214" fmla="*/ 374220 h 6858001"/>
              <a:gd name="connsiteX215" fmla="*/ 459032 w 874715"/>
              <a:gd name="connsiteY215" fmla="*/ 365198 h 6858001"/>
              <a:gd name="connsiteX216" fmla="*/ 458267 w 874715"/>
              <a:gd name="connsiteY216" fmla="*/ 249272 h 6858001"/>
              <a:gd name="connsiteX217" fmla="*/ 496179 w 874715"/>
              <a:gd name="connsiteY217" fmla="*/ 104514 h 6858001"/>
              <a:gd name="connsiteX218" fmla="*/ 504181 w 874715"/>
              <a:gd name="connsiteY218" fmla="*/ 80583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</a:cxnLst>
            <a:rect l="l" t="t" r="r" b="b"/>
            <a:pathLst>
              <a:path w="874715" h="6858001">
                <a:moveTo>
                  <a:pt x="669467" y="3720275"/>
                </a:moveTo>
                <a:lnTo>
                  <a:pt x="710453" y="3726292"/>
                </a:lnTo>
                <a:lnTo>
                  <a:pt x="710455" y="3726292"/>
                </a:lnTo>
                <a:lnTo>
                  <a:pt x="669465" y="3720275"/>
                </a:lnTo>
                <a:close/>
                <a:moveTo>
                  <a:pt x="834223" y="3333751"/>
                </a:moveTo>
                <a:lnTo>
                  <a:pt x="446757" y="3333751"/>
                </a:lnTo>
                <a:lnTo>
                  <a:pt x="441229" y="3376550"/>
                </a:lnTo>
                <a:lnTo>
                  <a:pt x="437178" y="3407910"/>
                </a:lnTo>
                <a:cubicBezTo>
                  <a:pt x="435005" y="3435408"/>
                  <a:pt x="434362" y="3463164"/>
                  <a:pt x="435790" y="3491262"/>
                </a:cubicBezTo>
                <a:cubicBezTo>
                  <a:pt x="436266" y="3500578"/>
                  <a:pt x="433599" y="3510777"/>
                  <a:pt x="429384" y="3520658"/>
                </a:cubicBezTo>
                <a:lnTo>
                  <a:pt x="427332" y="3524252"/>
                </a:lnTo>
                <a:lnTo>
                  <a:pt x="427331" y="3524252"/>
                </a:lnTo>
                <a:lnTo>
                  <a:pt x="413690" y="3548145"/>
                </a:lnTo>
                <a:cubicBezTo>
                  <a:pt x="391973" y="3578940"/>
                  <a:pt x="390257" y="3577567"/>
                  <a:pt x="408166" y="3612089"/>
                </a:cubicBezTo>
                <a:cubicBezTo>
                  <a:pt x="412548" y="3620328"/>
                  <a:pt x="415214" y="3630528"/>
                  <a:pt x="421692" y="3636610"/>
                </a:cubicBezTo>
                <a:cubicBezTo>
                  <a:pt x="438171" y="3652106"/>
                  <a:pt x="444409" y="3669416"/>
                  <a:pt x="445933" y="3687609"/>
                </a:cubicBezTo>
                <a:lnTo>
                  <a:pt x="443241" y="3725049"/>
                </a:lnTo>
                <a:lnTo>
                  <a:pt x="455589" y="3723372"/>
                </a:lnTo>
                <a:cubicBezTo>
                  <a:pt x="485111" y="3719138"/>
                  <a:pt x="514678" y="3715144"/>
                  <a:pt x="544787" y="3712739"/>
                </a:cubicBezTo>
                <a:lnTo>
                  <a:pt x="544802" y="3712740"/>
                </a:lnTo>
                <a:lnTo>
                  <a:pt x="544786" y="3712740"/>
                </a:lnTo>
                <a:cubicBezTo>
                  <a:pt x="514677" y="3715145"/>
                  <a:pt x="485110" y="3719139"/>
                  <a:pt x="455588" y="3723373"/>
                </a:cubicBezTo>
                <a:lnTo>
                  <a:pt x="443240" y="3725050"/>
                </a:lnTo>
                <a:lnTo>
                  <a:pt x="441884" y="3743904"/>
                </a:lnTo>
                <a:cubicBezTo>
                  <a:pt x="440932" y="3750574"/>
                  <a:pt x="439598" y="3758615"/>
                  <a:pt x="442266" y="3764306"/>
                </a:cubicBezTo>
                <a:cubicBezTo>
                  <a:pt x="454266" y="3790000"/>
                  <a:pt x="450076" y="3811773"/>
                  <a:pt x="433692" y="3834135"/>
                </a:cubicBezTo>
                <a:cubicBezTo>
                  <a:pt x="419595" y="3853553"/>
                  <a:pt x="411213" y="3875915"/>
                  <a:pt x="428740" y="3898864"/>
                </a:cubicBezTo>
                <a:cubicBezTo>
                  <a:pt x="467603" y="3949864"/>
                  <a:pt x="469507" y="4004392"/>
                  <a:pt x="444932" y="4062061"/>
                </a:cubicBezTo>
                <a:cubicBezTo>
                  <a:pt x="427405" y="4103253"/>
                  <a:pt x="423405" y="4143856"/>
                  <a:pt x="441122" y="4187207"/>
                </a:cubicBezTo>
                <a:cubicBezTo>
                  <a:pt x="447980" y="4203880"/>
                  <a:pt x="443408" y="4225456"/>
                  <a:pt x="444932" y="4244874"/>
                </a:cubicBezTo>
                <a:cubicBezTo>
                  <a:pt x="445694" y="4255860"/>
                  <a:pt x="445884" y="4268022"/>
                  <a:pt x="450648" y="4277434"/>
                </a:cubicBezTo>
                <a:cubicBezTo>
                  <a:pt x="462841" y="4302544"/>
                  <a:pt x="478461" y="4325885"/>
                  <a:pt x="490464" y="4351188"/>
                </a:cubicBezTo>
                <a:cubicBezTo>
                  <a:pt x="496178" y="4363350"/>
                  <a:pt x="499226" y="4377865"/>
                  <a:pt x="499418" y="4391596"/>
                </a:cubicBezTo>
                <a:cubicBezTo>
                  <a:pt x="500370" y="4432199"/>
                  <a:pt x="500370" y="4472804"/>
                  <a:pt x="498656" y="4513209"/>
                </a:cubicBezTo>
                <a:cubicBezTo>
                  <a:pt x="495988" y="4579901"/>
                  <a:pt x="495416" y="4647572"/>
                  <a:pt x="438646" y="4695629"/>
                </a:cubicBezTo>
                <a:cubicBezTo>
                  <a:pt x="434074" y="4699554"/>
                  <a:pt x="431406" y="4707987"/>
                  <a:pt x="430644" y="4714658"/>
                </a:cubicBezTo>
                <a:cubicBezTo>
                  <a:pt x="427025" y="4745453"/>
                  <a:pt x="426643" y="4777033"/>
                  <a:pt x="420737" y="4807436"/>
                </a:cubicBezTo>
                <a:cubicBezTo>
                  <a:pt x="415975" y="4831758"/>
                  <a:pt x="417499" y="4851963"/>
                  <a:pt x="434264" y="4870400"/>
                </a:cubicBezTo>
                <a:cubicBezTo>
                  <a:pt x="456362" y="4894527"/>
                  <a:pt x="469317" y="4923950"/>
                  <a:pt x="462269" y="4956119"/>
                </a:cubicBezTo>
                <a:cubicBezTo>
                  <a:pt x="455410" y="4988286"/>
                  <a:pt x="470269" y="5009470"/>
                  <a:pt x="485701" y="5033207"/>
                </a:cubicBezTo>
                <a:cubicBezTo>
                  <a:pt x="496940" y="5050467"/>
                  <a:pt x="511038" y="5070083"/>
                  <a:pt x="512180" y="5089305"/>
                </a:cubicBezTo>
                <a:cubicBezTo>
                  <a:pt x="514656" y="5132851"/>
                  <a:pt x="553902" y="5170316"/>
                  <a:pt x="531613" y="5217589"/>
                </a:cubicBezTo>
                <a:cubicBezTo>
                  <a:pt x="530089" y="5220727"/>
                  <a:pt x="533899" y="5226415"/>
                  <a:pt x="534851" y="5230926"/>
                </a:cubicBezTo>
                <a:cubicBezTo>
                  <a:pt x="542091" y="5267019"/>
                  <a:pt x="535041" y="5300953"/>
                  <a:pt x="511228" y="5327433"/>
                </a:cubicBezTo>
                <a:cubicBezTo>
                  <a:pt x="480175" y="5362152"/>
                  <a:pt x="477127" y="5400597"/>
                  <a:pt x="487225" y="5443357"/>
                </a:cubicBezTo>
                <a:cubicBezTo>
                  <a:pt x="490464" y="5457089"/>
                  <a:pt x="492750" y="5470820"/>
                  <a:pt x="495416" y="5484746"/>
                </a:cubicBezTo>
                <a:cubicBezTo>
                  <a:pt x="499226" y="5503576"/>
                  <a:pt x="503228" y="5522604"/>
                  <a:pt x="507038" y="5541432"/>
                </a:cubicBezTo>
                <a:cubicBezTo>
                  <a:pt x="510848" y="5559676"/>
                  <a:pt x="517324" y="5579880"/>
                  <a:pt x="500942" y="5594001"/>
                </a:cubicBezTo>
                <a:cubicBezTo>
                  <a:pt x="486843" y="5606164"/>
                  <a:pt x="488177" y="5614794"/>
                  <a:pt x="500370" y="5625974"/>
                </a:cubicBezTo>
                <a:cubicBezTo>
                  <a:pt x="543043" y="5664813"/>
                  <a:pt x="569714" y="5711889"/>
                  <a:pt x="571618" y="5771911"/>
                </a:cubicBezTo>
                <a:cubicBezTo>
                  <a:pt x="572000" y="5784268"/>
                  <a:pt x="574666" y="5796822"/>
                  <a:pt x="577524" y="5808982"/>
                </a:cubicBezTo>
                <a:cubicBezTo>
                  <a:pt x="579239" y="5816437"/>
                  <a:pt x="581145" y="5825462"/>
                  <a:pt x="586289" y="5829971"/>
                </a:cubicBezTo>
                <a:cubicBezTo>
                  <a:pt x="625532" y="5865083"/>
                  <a:pt x="652775" y="5908825"/>
                  <a:pt x="674684" y="5956490"/>
                </a:cubicBezTo>
                <a:cubicBezTo>
                  <a:pt x="682494" y="5973553"/>
                  <a:pt x="690304" y="5991797"/>
                  <a:pt x="692590" y="6010235"/>
                </a:cubicBezTo>
                <a:cubicBezTo>
                  <a:pt x="694876" y="6029456"/>
                  <a:pt x="691066" y="6049660"/>
                  <a:pt x="688970" y="6069276"/>
                </a:cubicBezTo>
                <a:cubicBezTo>
                  <a:pt x="687828" y="6080849"/>
                  <a:pt x="688018" y="6094187"/>
                  <a:pt x="682494" y="6103407"/>
                </a:cubicBezTo>
                <a:cubicBezTo>
                  <a:pt x="665157" y="6132633"/>
                  <a:pt x="646489" y="6160879"/>
                  <a:pt x="626294" y="6188144"/>
                </a:cubicBezTo>
                <a:cubicBezTo>
                  <a:pt x="608958" y="6211486"/>
                  <a:pt x="606481" y="6216194"/>
                  <a:pt x="628200" y="6236396"/>
                </a:cubicBezTo>
                <a:cubicBezTo>
                  <a:pt x="650489" y="6257190"/>
                  <a:pt x="662109" y="6283082"/>
                  <a:pt x="666871" y="6311718"/>
                </a:cubicBezTo>
                <a:cubicBezTo>
                  <a:pt x="674302" y="6357030"/>
                  <a:pt x="680588" y="6402732"/>
                  <a:pt x="684208" y="6448435"/>
                </a:cubicBezTo>
                <a:cubicBezTo>
                  <a:pt x="687446" y="6489823"/>
                  <a:pt x="669920" y="6509634"/>
                  <a:pt x="630104" y="6517873"/>
                </a:cubicBezTo>
                <a:cubicBezTo>
                  <a:pt x="608005" y="6522581"/>
                  <a:pt x="584001" y="6528663"/>
                  <a:pt x="578096" y="6553767"/>
                </a:cubicBezTo>
                <a:cubicBezTo>
                  <a:pt x="568570" y="6594765"/>
                  <a:pt x="564380" y="6637329"/>
                  <a:pt x="517706" y="6657533"/>
                </a:cubicBezTo>
                <a:cubicBezTo>
                  <a:pt x="527993" y="6668713"/>
                  <a:pt x="534089" y="6675579"/>
                  <a:pt x="540185" y="6682250"/>
                </a:cubicBezTo>
                <a:cubicBezTo>
                  <a:pt x="557140" y="6700686"/>
                  <a:pt x="564380" y="6738934"/>
                  <a:pt x="549712" y="6758356"/>
                </a:cubicBezTo>
                <a:cubicBezTo>
                  <a:pt x="528375" y="6786993"/>
                  <a:pt x="532375" y="6813278"/>
                  <a:pt x="548950" y="6840738"/>
                </a:cubicBezTo>
                <a:lnTo>
                  <a:pt x="556149" y="6858001"/>
                </a:lnTo>
                <a:lnTo>
                  <a:pt x="760427" y="6858001"/>
                </a:lnTo>
                <a:lnTo>
                  <a:pt x="763269" y="6846819"/>
                </a:lnTo>
                <a:cubicBezTo>
                  <a:pt x="771841" y="6790916"/>
                  <a:pt x="777937" y="6734620"/>
                  <a:pt x="784795" y="6678324"/>
                </a:cubicBezTo>
                <a:cubicBezTo>
                  <a:pt x="791844" y="6620265"/>
                  <a:pt x="799274" y="6562401"/>
                  <a:pt x="805560" y="6504338"/>
                </a:cubicBezTo>
                <a:cubicBezTo>
                  <a:pt x="808800" y="6472562"/>
                  <a:pt x="809370" y="6440589"/>
                  <a:pt x="812418" y="6408814"/>
                </a:cubicBezTo>
                <a:cubicBezTo>
                  <a:pt x="815086" y="6380959"/>
                  <a:pt x="820039" y="6353302"/>
                  <a:pt x="823279" y="6325450"/>
                </a:cubicBezTo>
                <a:cubicBezTo>
                  <a:pt x="825945" y="6301323"/>
                  <a:pt x="827469" y="6277000"/>
                  <a:pt x="830137" y="6252873"/>
                </a:cubicBezTo>
                <a:cubicBezTo>
                  <a:pt x="834517" y="6214231"/>
                  <a:pt x="839471" y="6175786"/>
                  <a:pt x="844043" y="6137341"/>
                </a:cubicBezTo>
                <a:cubicBezTo>
                  <a:pt x="845757" y="6121257"/>
                  <a:pt x="850520" y="6104387"/>
                  <a:pt x="847663" y="6089284"/>
                </a:cubicBezTo>
                <a:cubicBezTo>
                  <a:pt x="840423" y="6051230"/>
                  <a:pt x="842519" y="6013764"/>
                  <a:pt x="847471" y="5975908"/>
                </a:cubicBezTo>
                <a:cubicBezTo>
                  <a:pt x="849188" y="5962962"/>
                  <a:pt x="848806" y="5949036"/>
                  <a:pt x="845567" y="5936481"/>
                </a:cubicBezTo>
                <a:cubicBezTo>
                  <a:pt x="839089" y="5910785"/>
                  <a:pt x="829945" y="5885876"/>
                  <a:pt x="821945" y="5860571"/>
                </a:cubicBezTo>
                <a:cubicBezTo>
                  <a:pt x="820993" y="5857824"/>
                  <a:pt x="820801" y="5854490"/>
                  <a:pt x="820231" y="5851549"/>
                </a:cubicBezTo>
                <a:cubicBezTo>
                  <a:pt x="816990" y="5834874"/>
                  <a:pt x="813752" y="5818399"/>
                  <a:pt x="810894" y="5801726"/>
                </a:cubicBezTo>
                <a:cubicBezTo>
                  <a:pt x="809370" y="5792704"/>
                  <a:pt x="809180" y="5783484"/>
                  <a:pt x="807846" y="5774460"/>
                </a:cubicBezTo>
                <a:cubicBezTo>
                  <a:pt x="802512" y="5739546"/>
                  <a:pt x="811466" y="5701101"/>
                  <a:pt x="788415" y="5670892"/>
                </a:cubicBezTo>
                <a:cubicBezTo>
                  <a:pt x="773555" y="5651277"/>
                  <a:pt x="776985" y="5632250"/>
                  <a:pt x="779271" y="5611265"/>
                </a:cubicBezTo>
                <a:cubicBezTo>
                  <a:pt x="780985" y="5595374"/>
                  <a:pt x="780413" y="5579094"/>
                  <a:pt x="780605" y="5563010"/>
                </a:cubicBezTo>
                <a:cubicBezTo>
                  <a:pt x="781175" y="5534764"/>
                  <a:pt x="781367" y="5506518"/>
                  <a:pt x="782319" y="5478272"/>
                </a:cubicBezTo>
                <a:cubicBezTo>
                  <a:pt x="782699" y="5469249"/>
                  <a:pt x="787463" y="5460031"/>
                  <a:pt x="786701" y="5451203"/>
                </a:cubicBezTo>
                <a:cubicBezTo>
                  <a:pt x="783081" y="5410403"/>
                  <a:pt x="777365" y="5369604"/>
                  <a:pt x="774127" y="5328805"/>
                </a:cubicBezTo>
                <a:cubicBezTo>
                  <a:pt x="772223" y="5305660"/>
                  <a:pt x="775841" y="5281924"/>
                  <a:pt x="773175" y="5258975"/>
                </a:cubicBezTo>
                <a:cubicBezTo>
                  <a:pt x="770127" y="5232496"/>
                  <a:pt x="762317" y="5206604"/>
                  <a:pt x="757552" y="5180319"/>
                </a:cubicBezTo>
                <a:cubicBezTo>
                  <a:pt x="756220" y="5173061"/>
                  <a:pt x="757934" y="5165020"/>
                  <a:pt x="758314" y="5157370"/>
                </a:cubicBezTo>
                <a:cubicBezTo>
                  <a:pt x="758697" y="5148739"/>
                  <a:pt x="759459" y="5140304"/>
                  <a:pt x="759649" y="5131673"/>
                </a:cubicBezTo>
                <a:cubicBezTo>
                  <a:pt x="760031" y="5105388"/>
                  <a:pt x="759459" y="5079104"/>
                  <a:pt x="760793" y="5052820"/>
                </a:cubicBezTo>
                <a:cubicBezTo>
                  <a:pt x="761555" y="5036736"/>
                  <a:pt x="769365" y="5019868"/>
                  <a:pt x="766507" y="5004959"/>
                </a:cubicBezTo>
                <a:cubicBezTo>
                  <a:pt x="760983" y="4974557"/>
                  <a:pt x="773365" y="4944153"/>
                  <a:pt x="763079" y="4913751"/>
                </a:cubicBezTo>
                <a:cubicBezTo>
                  <a:pt x="760031" y="4904334"/>
                  <a:pt x="767651" y="4891388"/>
                  <a:pt x="768031" y="4880011"/>
                </a:cubicBezTo>
                <a:cubicBezTo>
                  <a:pt x="768983" y="4851570"/>
                  <a:pt x="768793" y="4823128"/>
                  <a:pt x="768603" y="4794687"/>
                </a:cubicBezTo>
                <a:cubicBezTo>
                  <a:pt x="768413" y="4769186"/>
                  <a:pt x="771079" y="4742705"/>
                  <a:pt x="765745" y="4718187"/>
                </a:cubicBezTo>
                <a:cubicBezTo>
                  <a:pt x="760031" y="4692491"/>
                  <a:pt x="760793" y="4669346"/>
                  <a:pt x="767269" y="4644434"/>
                </a:cubicBezTo>
                <a:cubicBezTo>
                  <a:pt x="771651" y="4627369"/>
                  <a:pt x="772223" y="4609322"/>
                  <a:pt x="773555" y="4591670"/>
                </a:cubicBezTo>
                <a:cubicBezTo>
                  <a:pt x="775079" y="4572644"/>
                  <a:pt x="771079" y="4551655"/>
                  <a:pt x="777365" y="4534394"/>
                </a:cubicBezTo>
                <a:cubicBezTo>
                  <a:pt x="796036" y="4483001"/>
                  <a:pt x="800036" y="4430237"/>
                  <a:pt x="800036" y="4376493"/>
                </a:cubicBezTo>
                <a:cubicBezTo>
                  <a:pt x="800036" y="4366684"/>
                  <a:pt x="797370" y="4356680"/>
                  <a:pt x="794512" y="4347267"/>
                </a:cubicBezTo>
                <a:cubicBezTo>
                  <a:pt x="777365" y="4292342"/>
                  <a:pt x="778889" y="4237224"/>
                  <a:pt x="789368" y="4181322"/>
                </a:cubicBezTo>
                <a:cubicBezTo>
                  <a:pt x="791654" y="4169748"/>
                  <a:pt x="792036" y="4156803"/>
                  <a:pt x="789750" y="4145230"/>
                </a:cubicBezTo>
                <a:cubicBezTo>
                  <a:pt x="783081" y="4112668"/>
                  <a:pt x="772031" y="4081088"/>
                  <a:pt x="767269" y="4048330"/>
                </a:cubicBezTo>
                <a:cubicBezTo>
                  <a:pt x="759459" y="3994194"/>
                  <a:pt x="785747" y="3947314"/>
                  <a:pt x="802894" y="3898864"/>
                </a:cubicBezTo>
                <a:cubicBezTo>
                  <a:pt x="819087" y="3852768"/>
                  <a:pt x="855664" y="3813538"/>
                  <a:pt x="847471" y="3759007"/>
                </a:cubicBezTo>
                <a:lnTo>
                  <a:pt x="848163" y="3756136"/>
                </a:lnTo>
                <a:lnTo>
                  <a:pt x="819543" y="3748731"/>
                </a:lnTo>
                <a:lnTo>
                  <a:pt x="819313" y="3748682"/>
                </a:lnTo>
                <a:lnTo>
                  <a:pt x="819544" y="3748730"/>
                </a:lnTo>
                <a:lnTo>
                  <a:pt x="848164" y="3756135"/>
                </a:lnTo>
                <a:lnTo>
                  <a:pt x="849545" y="3750401"/>
                </a:lnTo>
                <a:cubicBezTo>
                  <a:pt x="850902" y="3747434"/>
                  <a:pt x="852522" y="3744394"/>
                  <a:pt x="853189" y="3741353"/>
                </a:cubicBezTo>
                <a:cubicBezTo>
                  <a:pt x="856809" y="3724680"/>
                  <a:pt x="861189" y="3708009"/>
                  <a:pt x="862905" y="3691138"/>
                </a:cubicBezTo>
                <a:cubicBezTo>
                  <a:pt x="865191" y="3670544"/>
                  <a:pt x="864429" y="3649555"/>
                  <a:pt x="866333" y="3628959"/>
                </a:cubicBezTo>
                <a:cubicBezTo>
                  <a:pt x="868619" y="3602478"/>
                  <a:pt x="874715" y="3576391"/>
                  <a:pt x="874715" y="3550106"/>
                </a:cubicBezTo>
                <a:lnTo>
                  <a:pt x="871487" y="3524252"/>
                </a:lnTo>
                <a:lnTo>
                  <a:pt x="871488" y="3524252"/>
                </a:lnTo>
                <a:lnTo>
                  <a:pt x="870763" y="3518451"/>
                </a:lnTo>
                <a:cubicBezTo>
                  <a:pt x="868573" y="3507933"/>
                  <a:pt x="865953" y="3497439"/>
                  <a:pt x="864238" y="3486946"/>
                </a:cubicBezTo>
                <a:cubicBezTo>
                  <a:pt x="859476" y="3457327"/>
                  <a:pt x="860810" y="3424765"/>
                  <a:pt x="848618" y="3398677"/>
                </a:cubicBezTo>
                <a:lnTo>
                  <a:pt x="837595" y="3365728"/>
                </a:lnTo>
                <a:lnTo>
                  <a:pt x="834829" y="3357461"/>
                </a:lnTo>
                <a:close/>
                <a:moveTo>
                  <a:pt x="513783" y="0"/>
                </a:moveTo>
                <a:lnTo>
                  <a:pt x="72334" y="0"/>
                </a:lnTo>
                <a:lnTo>
                  <a:pt x="75447" y="27991"/>
                </a:lnTo>
                <a:cubicBezTo>
                  <a:pt x="80828" y="63323"/>
                  <a:pt x="87734" y="98434"/>
                  <a:pt x="88115" y="134133"/>
                </a:cubicBezTo>
                <a:cubicBezTo>
                  <a:pt x="88495" y="166498"/>
                  <a:pt x="94591" y="198471"/>
                  <a:pt x="62778" y="221224"/>
                </a:cubicBezTo>
                <a:cubicBezTo>
                  <a:pt x="58586" y="224165"/>
                  <a:pt x="60872" y="238486"/>
                  <a:pt x="62206" y="247312"/>
                </a:cubicBezTo>
                <a:cubicBezTo>
                  <a:pt x="65065" y="266927"/>
                  <a:pt x="72303" y="286346"/>
                  <a:pt x="72113" y="305764"/>
                </a:cubicBezTo>
                <a:cubicBezTo>
                  <a:pt x="71923" y="345976"/>
                  <a:pt x="68875" y="386383"/>
                  <a:pt x="65445" y="426397"/>
                </a:cubicBezTo>
                <a:cubicBezTo>
                  <a:pt x="64111" y="441500"/>
                  <a:pt x="58968" y="456017"/>
                  <a:pt x="55348" y="470924"/>
                </a:cubicBezTo>
                <a:cubicBezTo>
                  <a:pt x="53252" y="479162"/>
                  <a:pt x="47728" y="487990"/>
                  <a:pt x="48870" y="495638"/>
                </a:cubicBezTo>
                <a:cubicBezTo>
                  <a:pt x="55538" y="539970"/>
                  <a:pt x="39156" y="580573"/>
                  <a:pt x="30963" y="622548"/>
                </a:cubicBezTo>
                <a:cubicBezTo>
                  <a:pt x="27153" y="641968"/>
                  <a:pt x="18009" y="660210"/>
                  <a:pt x="11723" y="679040"/>
                </a:cubicBezTo>
                <a:cubicBezTo>
                  <a:pt x="10007" y="683943"/>
                  <a:pt x="8483" y="689436"/>
                  <a:pt x="8865" y="694341"/>
                </a:cubicBezTo>
                <a:cubicBezTo>
                  <a:pt x="11151" y="722389"/>
                  <a:pt x="14389" y="750244"/>
                  <a:pt x="16865" y="778095"/>
                </a:cubicBezTo>
                <a:cubicBezTo>
                  <a:pt x="19151" y="803401"/>
                  <a:pt x="19913" y="828900"/>
                  <a:pt x="47918" y="840866"/>
                </a:cubicBezTo>
                <a:cubicBezTo>
                  <a:pt x="52300" y="842633"/>
                  <a:pt x="55538" y="848516"/>
                  <a:pt x="58396" y="853028"/>
                </a:cubicBezTo>
                <a:cubicBezTo>
                  <a:pt x="102404" y="922662"/>
                  <a:pt x="101260" y="959929"/>
                  <a:pt x="54776" y="1027995"/>
                </a:cubicBezTo>
                <a:cubicBezTo>
                  <a:pt x="50014" y="1035056"/>
                  <a:pt x="46584" y="1050159"/>
                  <a:pt x="50394" y="1054866"/>
                </a:cubicBezTo>
                <a:cubicBezTo>
                  <a:pt x="82019" y="1094882"/>
                  <a:pt x="78589" y="1138623"/>
                  <a:pt x="68683" y="1184720"/>
                </a:cubicBezTo>
                <a:cubicBezTo>
                  <a:pt x="66017" y="1196684"/>
                  <a:pt x="66017" y="1213555"/>
                  <a:pt x="72303" y="1222576"/>
                </a:cubicBezTo>
                <a:cubicBezTo>
                  <a:pt x="101450" y="1265534"/>
                  <a:pt x="97260" y="1311630"/>
                  <a:pt x="88687" y="1358313"/>
                </a:cubicBezTo>
                <a:cubicBezTo>
                  <a:pt x="87353" y="1365570"/>
                  <a:pt x="80113" y="1374398"/>
                  <a:pt x="73447" y="1377535"/>
                </a:cubicBezTo>
                <a:cubicBezTo>
                  <a:pt x="49824" y="1388716"/>
                  <a:pt x="41822" y="1409705"/>
                  <a:pt x="35153" y="1432851"/>
                </a:cubicBezTo>
                <a:cubicBezTo>
                  <a:pt x="24295" y="1469335"/>
                  <a:pt x="11531" y="1505229"/>
                  <a:pt x="1244" y="1541910"/>
                </a:cubicBezTo>
                <a:cubicBezTo>
                  <a:pt x="-1232" y="1550935"/>
                  <a:pt x="292" y="1562114"/>
                  <a:pt x="3149" y="1571529"/>
                </a:cubicBezTo>
                <a:cubicBezTo>
                  <a:pt x="12865" y="1603698"/>
                  <a:pt x="37250" y="1624098"/>
                  <a:pt x="59730" y="1646459"/>
                </a:cubicBezTo>
                <a:cubicBezTo>
                  <a:pt x="69637" y="1656267"/>
                  <a:pt x="76685" y="1669800"/>
                  <a:pt x="82399" y="1682944"/>
                </a:cubicBezTo>
                <a:cubicBezTo>
                  <a:pt x="97070" y="1717073"/>
                  <a:pt x="110214" y="1751988"/>
                  <a:pt x="124120" y="1786511"/>
                </a:cubicBezTo>
                <a:cubicBezTo>
                  <a:pt x="125454" y="1789845"/>
                  <a:pt x="128883" y="1792590"/>
                  <a:pt x="131741" y="1795142"/>
                </a:cubicBezTo>
                <a:cubicBezTo>
                  <a:pt x="161842" y="1820640"/>
                  <a:pt x="192131" y="1845943"/>
                  <a:pt x="222232" y="1871640"/>
                </a:cubicBezTo>
                <a:cubicBezTo>
                  <a:pt x="227946" y="1876543"/>
                  <a:pt x="232138" y="1883606"/>
                  <a:pt x="237662" y="1888901"/>
                </a:cubicBezTo>
                <a:cubicBezTo>
                  <a:pt x="245282" y="1896356"/>
                  <a:pt x="252523" y="1905771"/>
                  <a:pt x="261667" y="1909694"/>
                </a:cubicBezTo>
                <a:cubicBezTo>
                  <a:pt x="290432" y="1921855"/>
                  <a:pt x="302816" y="1945197"/>
                  <a:pt x="308150" y="1974618"/>
                </a:cubicBezTo>
                <a:cubicBezTo>
                  <a:pt x="313103" y="2001493"/>
                  <a:pt x="317295" y="2028365"/>
                  <a:pt x="323009" y="2055042"/>
                </a:cubicBezTo>
                <a:cubicBezTo>
                  <a:pt x="329867" y="2087602"/>
                  <a:pt x="337297" y="2119968"/>
                  <a:pt x="345680" y="2152137"/>
                </a:cubicBezTo>
                <a:cubicBezTo>
                  <a:pt x="349300" y="2166063"/>
                  <a:pt x="353490" y="2180774"/>
                  <a:pt x="360920" y="2192740"/>
                </a:cubicBezTo>
                <a:cubicBezTo>
                  <a:pt x="381495" y="2226281"/>
                  <a:pt x="395401" y="2262177"/>
                  <a:pt x="389877" y="2301603"/>
                </a:cubicBezTo>
                <a:cubicBezTo>
                  <a:pt x="385495" y="2333183"/>
                  <a:pt x="396735" y="2359664"/>
                  <a:pt x="414262" y="2379279"/>
                </a:cubicBezTo>
                <a:cubicBezTo>
                  <a:pt x="446077" y="2414980"/>
                  <a:pt x="438837" y="2453227"/>
                  <a:pt x="428551" y="2491281"/>
                </a:cubicBezTo>
                <a:cubicBezTo>
                  <a:pt x="423216" y="2510897"/>
                  <a:pt x="423978" y="2526980"/>
                  <a:pt x="429121" y="2545615"/>
                </a:cubicBezTo>
                <a:cubicBezTo>
                  <a:pt x="441123" y="2588768"/>
                  <a:pt x="473700" y="2617603"/>
                  <a:pt x="502275" y="2645455"/>
                </a:cubicBezTo>
                <a:cubicBezTo>
                  <a:pt x="526660" y="2669191"/>
                  <a:pt x="540376" y="2695868"/>
                  <a:pt x="550665" y="2725094"/>
                </a:cubicBezTo>
                <a:cubicBezTo>
                  <a:pt x="563809" y="2761970"/>
                  <a:pt x="558857" y="2791196"/>
                  <a:pt x="527232" y="2808850"/>
                </a:cubicBezTo>
                <a:cubicBezTo>
                  <a:pt x="518277" y="2813754"/>
                  <a:pt x="507799" y="2822385"/>
                  <a:pt x="505133" y="2831604"/>
                </a:cubicBezTo>
                <a:cubicBezTo>
                  <a:pt x="491799" y="2876129"/>
                  <a:pt x="472366" y="2921245"/>
                  <a:pt x="484178" y="2968910"/>
                </a:cubicBezTo>
                <a:cubicBezTo>
                  <a:pt x="500371" y="3034817"/>
                  <a:pt x="499419" y="3099154"/>
                  <a:pt x="483416" y="3165061"/>
                </a:cubicBezTo>
                <a:cubicBezTo>
                  <a:pt x="470462" y="3218512"/>
                  <a:pt x="457126" y="3271963"/>
                  <a:pt x="447744" y="3326101"/>
                </a:cubicBezTo>
                <a:lnTo>
                  <a:pt x="446756" y="3333750"/>
                </a:lnTo>
                <a:lnTo>
                  <a:pt x="834222" y="3333750"/>
                </a:lnTo>
                <a:lnTo>
                  <a:pt x="833756" y="3315508"/>
                </a:lnTo>
                <a:cubicBezTo>
                  <a:pt x="835090" y="3305897"/>
                  <a:pt x="843092" y="3293538"/>
                  <a:pt x="851283" y="3289224"/>
                </a:cubicBezTo>
                <a:cubicBezTo>
                  <a:pt x="869571" y="3279612"/>
                  <a:pt x="872811" y="3266470"/>
                  <a:pt x="866523" y="3248621"/>
                </a:cubicBezTo>
                <a:cubicBezTo>
                  <a:pt x="861189" y="3233124"/>
                  <a:pt x="858523" y="3214098"/>
                  <a:pt x="848234" y="3203506"/>
                </a:cubicBezTo>
                <a:cubicBezTo>
                  <a:pt x="819088" y="3173494"/>
                  <a:pt x="818135" y="3135244"/>
                  <a:pt x="810325" y="3097977"/>
                </a:cubicBezTo>
                <a:cubicBezTo>
                  <a:pt x="805561" y="3075225"/>
                  <a:pt x="805371" y="3054039"/>
                  <a:pt x="808609" y="3031285"/>
                </a:cubicBezTo>
                <a:cubicBezTo>
                  <a:pt x="815849" y="2981857"/>
                  <a:pt x="805561" y="2933799"/>
                  <a:pt x="792417" y="2886329"/>
                </a:cubicBezTo>
                <a:cubicBezTo>
                  <a:pt x="783654" y="2854945"/>
                  <a:pt x="778320" y="2822776"/>
                  <a:pt x="769366" y="2791590"/>
                </a:cubicBezTo>
                <a:cubicBezTo>
                  <a:pt x="762508" y="2768247"/>
                  <a:pt x="754315" y="2744906"/>
                  <a:pt x="743267" y="2723527"/>
                </a:cubicBezTo>
                <a:cubicBezTo>
                  <a:pt x="727072" y="2692532"/>
                  <a:pt x="702688" y="2665466"/>
                  <a:pt x="709166" y="2626038"/>
                </a:cubicBezTo>
                <a:cubicBezTo>
                  <a:pt x="714880" y="2591317"/>
                  <a:pt x="702880" y="2559935"/>
                  <a:pt x="691449" y="2528158"/>
                </a:cubicBezTo>
                <a:cubicBezTo>
                  <a:pt x="683067" y="2504816"/>
                  <a:pt x="674493" y="2481477"/>
                  <a:pt x="669159" y="2457348"/>
                </a:cubicBezTo>
                <a:cubicBezTo>
                  <a:pt x="662872" y="2428709"/>
                  <a:pt x="665540" y="2396344"/>
                  <a:pt x="653918" y="2370844"/>
                </a:cubicBezTo>
                <a:cubicBezTo>
                  <a:pt x="641726" y="2344167"/>
                  <a:pt x="649918" y="2322005"/>
                  <a:pt x="653348" y="2298269"/>
                </a:cubicBezTo>
                <a:cubicBezTo>
                  <a:pt x="658682" y="2260413"/>
                  <a:pt x="668589" y="2222749"/>
                  <a:pt x="656014" y="2184501"/>
                </a:cubicBezTo>
                <a:cubicBezTo>
                  <a:pt x="640774" y="2138014"/>
                  <a:pt x="624391" y="2091918"/>
                  <a:pt x="609913" y="2045235"/>
                </a:cubicBezTo>
                <a:cubicBezTo>
                  <a:pt x="604386" y="2027187"/>
                  <a:pt x="602100" y="2007771"/>
                  <a:pt x="599624" y="1988939"/>
                </a:cubicBezTo>
                <a:cubicBezTo>
                  <a:pt x="597528" y="1971091"/>
                  <a:pt x="602862" y="1949711"/>
                  <a:pt x="594862" y="1935977"/>
                </a:cubicBezTo>
                <a:cubicBezTo>
                  <a:pt x="574287" y="1900670"/>
                  <a:pt x="564191" y="1864385"/>
                  <a:pt x="564191" y="1823583"/>
                </a:cubicBezTo>
                <a:cubicBezTo>
                  <a:pt x="564191" y="1808282"/>
                  <a:pt x="555617" y="1793374"/>
                  <a:pt x="554093" y="1777881"/>
                </a:cubicBezTo>
                <a:cubicBezTo>
                  <a:pt x="552189" y="1756694"/>
                  <a:pt x="547044" y="1732372"/>
                  <a:pt x="554285" y="1713934"/>
                </a:cubicBezTo>
                <a:cubicBezTo>
                  <a:pt x="571429" y="1670585"/>
                  <a:pt x="557141" y="1635476"/>
                  <a:pt x="540186" y="1597617"/>
                </a:cubicBezTo>
                <a:cubicBezTo>
                  <a:pt x="523422" y="1560348"/>
                  <a:pt x="510087" y="1521118"/>
                  <a:pt x="499037" y="1481495"/>
                </a:cubicBezTo>
                <a:cubicBezTo>
                  <a:pt x="495037" y="1466588"/>
                  <a:pt x="501705" y="1448740"/>
                  <a:pt x="503037" y="1432262"/>
                </a:cubicBezTo>
                <a:cubicBezTo>
                  <a:pt x="503419" y="1426376"/>
                  <a:pt x="503991" y="1419903"/>
                  <a:pt x="502085" y="1414609"/>
                </a:cubicBezTo>
                <a:cubicBezTo>
                  <a:pt x="483796" y="1363414"/>
                  <a:pt x="469890" y="1311432"/>
                  <a:pt x="479414" y="1255923"/>
                </a:cubicBezTo>
                <a:cubicBezTo>
                  <a:pt x="480368" y="1250824"/>
                  <a:pt x="478272" y="1245135"/>
                  <a:pt x="476938" y="1240034"/>
                </a:cubicBezTo>
                <a:cubicBezTo>
                  <a:pt x="470080" y="1215122"/>
                  <a:pt x="459222" y="1190799"/>
                  <a:pt x="456745" y="1165498"/>
                </a:cubicBezTo>
                <a:cubicBezTo>
                  <a:pt x="450649" y="1103121"/>
                  <a:pt x="448171" y="1040355"/>
                  <a:pt x="444171" y="977582"/>
                </a:cubicBezTo>
                <a:cubicBezTo>
                  <a:pt x="443981" y="973659"/>
                  <a:pt x="443981" y="969541"/>
                  <a:pt x="442647" y="966011"/>
                </a:cubicBezTo>
                <a:cubicBezTo>
                  <a:pt x="434455" y="942864"/>
                  <a:pt x="437123" y="922662"/>
                  <a:pt x="452743" y="903045"/>
                </a:cubicBezTo>
                <a:cubicBezTo>
                  <a:pt x="459602" y="894414"/>
                  <a:pt x="463222" y="882645"/>
                  <a:pt x="467032" y="871859"/>
                </a:cubicBezTo>
                <a:cubicBezTo>
                  <a:pt x="472748" y="855968"/>
                  <a:pt x="478272" y="839689"/>
                  <a:pt x="481892" y="823213"/>
                </a:cubicBezTo>
                <a:cubicBezTo>
                  <a:pt x="485320" y="806930"/>
                  <a:pt x="490083" y="789474"/>
                  <a:pt x="487416" y="773781"/>
                </a:cubicBezTo>
                <a:cubicBezTo>
                  <a:pt x="482654" y="745535"/>
                  <a:pt x="471986" y="718661"/>
                  <a:pt x="464936" y="690809"/>
                </a:cubicBezTo>
                <a:cubicBezTo>
                  <a:pt x="462460" y="681198"/>
                  <a:pt x="462842" y="670605"/>
                  <a:pt x="462650" y="660603"/>
                </a:cubicBezTo>
                <a:cubicBezTo>
                  <a:pt x="462080" y="637652"/>
                  <a:pt x="467604" y="614113"/>
                  <a:pt x="451791" y="593322"/>
                </a:cubicBezTo>
                <a:cubicBezTo>
                  <a:pt x="436933" y="574101"/>
                  <a:pt x="441313" y="554679"/>
                  <a:pt x="452553" y="534478"/>
                </a:cubicBezTo>
                <a:cubicBezTo>
                  <a:pt x="460556" y="519961"/>
                  <a:pt x="466842" y="503486"/>
                  <a:pt x="469890" y="487205"/>
                </a:cubicBezTo>
                <a:cubicBezTo>
                  <a:pt x="474080" y="464843"/>
                  <a:pt x="475796" y="442679"/>
                  <a:pt x="473318" y="418552"/>
                </a:cubicBezTo>
                <a:cubicBezTo>
                  <a:pt x="471604" y="401485"/>
                  <a:pt x="470842" y="387559"/>
                  <a:pt x="460746" y="374220"/>
                </a:cubicBezTo>
                <a:cubicBezTo>
                  <a:pt x="459222" y="372064"/>
                  <a:pt x="458840" y="368141"/>
                  <a:pt x="459032" y="365198"/>
                </a:cubicBezTo>
                <a:cubicBezTo>
                  <a:pt x="462270" y="326557"/>
                  <a:pt x="460556" y="288308"/>
                  <a:pt x="458267" y="249272"/>
                </a:cubicBezTo>
                <a:cubicBezTo>
                  <a:pt x="455221" y="199649"/>
                  <a:pt x="464174" y="147470"/>
                  <a:pt x="496179" y="104514"/>
                </a:cubicBezTo>
                <a:cubicBezTo>
                  <a:pt x="500943" y="98237"/>
                  <a:pt x="503037" y="88822"/>
                  <a:pt x="504181" y="8058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66290A3-7E80-441D-AA1E-5263326B1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78285" y="0"/>
            <a:ext cx="874715" cy="6858001"/>
          </a:xfrm>
          <a:custGeom>
            <a:avLst/>
            <a:gdLst>
              <a:gd name="connsiteX0" fmla="*/ 669467 w 874715"/>
              <a:gd name="connsiteY0" fmla="*/ 3720275 h 6858001"/>
              <a:gd name="connsiteX1" fmla="*/ 710453 w 874715"/>
              <a:gd name="connsiteY1" fmla="*/ 3726292 h 6858001"/>
              <a:gd name="connsiteX2" fmla="*/ 710455 w 874715"/>
              <a:gd name="connsiteY2" fmla="*/ 3726292 h 6858001"/>
              <a:gd name="connsiteX3" fmla="*/ 669465 w 874715"/>
              <a:gd name="connsiteY3" fmla="*/ 3720275 h 6858001"/>
              <a:gd name="connsiteX4" fmla="*/ 834223 w 874715"/>
              <a:gd name="connsiteY4" fmla="*/ 3333751 h 6858001"/>
              <a:gd name="connsiteX5" fmla="*/ 446757 w 874715"/>
              <a:gd name="connsiteY5" fmla="*/ 3333751 h 6858001"/>
              <a:gd name="connsiteX6" fmla="*/ 441229 w 874715"/>
              <a:gd name="connsiteY6" fmla="*/ 3376550 h 6858001"/>
              <a:gd name="connsiteX7" fmla="*/ 437178 w 874715"/>
              <a:gd name="connsiteY7" fmla="*/ 3407910 h 6858001"/>
              <a:gd name="connsiteX8" fmla="*/ 435790 w 874715"/>
              <a:gd name="connsiteY8" fmla="*/ 3491262 h 6858001"/>
              <a:gd name="connsiteX9" fmla="*/ 429384 w 874715"/>
              <a:gd name="connsiteY9" fmla="*/ 3520658 h 6858001"/>
              <a:gd name="connsiteX10" fmla="*/ 427332 w 874715"/>
              <a:gd name="connsiteY10" fmla="*/ 3524252 h 6858001"/>
              <a:gd name="connsiteX11" fmla="*/ 427331 w 874715"/>
              <a:gd name="connsiteY11" fmla="*/ 3524252 h 6858001"/>
              <a:gd name="connsiteX12" fmla="*/ 413690 w 874715"/>
              <a:gd name="connsiteY12" fmla="*/ 3548145 h 6858001"/>
              <a:gd name="connsiteX13" fmla="*/ 408166 w 874715"/>
              <a:gd name="connsiteY13" fmla="*/ 3612089 h 6858001"/>
              <a:gd name="connsiteX14" fmla="*/ 421692 w 874715"/>
              <a:gd name="connsiteY14" fmla="*/ 3636610 h 6858001"/>
              <a:gd name="connsiteX15" fmla="*/ 445933 w 874715"/>
              <a:gd name="connsiteY15" fmla="*/ 3687609 h 6858001"/>
              <a:gd name="connsiteX16" fmla="*/ 443241 w 874715"/>
              <a:gd name="connsiteY16" fmla="*/ 3725049 h 6858001"/>
              <a:gd name="connsiteX17" fmla="*/ 455589 w 874715"/>
              <a:gd name="connsiteY17" fmla="*/ 3723372 h 6858001"/>
              <a:gd name="connsiteX18" fmla="*/ 544787 w 874715"/>
              <a:gd name="connsiteY18" fmla="*/ 3712739 h 6858001"/>
              <a:gd name="connsiteX19" fmla="*/ 544802 w 874715"/>
              <a:gd name="connsiteY19" fmla="*/ 3712740 h 6858001"/>
              <a:gd name="connsiteX20" fmla="*/ 544786 w 874715"/>
              <a:gd name="connsiteY20" fmla="*/ 3712740 h 6858001"/>
              <a:gd name="connsiteX21" fmla="*/ 455588 w 874715"/>
              <a:gd name="connsiteY21" fmla="*/ 3723373 h 6858001"/>
              <a:gd name="connsiteX22" fmla="*/ 443240 w 874715"/>
              <a:gd name="connsiteY22" fmla="*/ 3725050 h 6858001"/>
              <a:gd name="connsiteX23" fmla="*/ 441884 w 874715"/>
              <a:gd name="connsiteY23" fmla="*/ 3743904 h 6858001"/>
              <a:gd name="connsiteX24" fmla="*/ 442266 w 874715"/>
              <a:gd name="connsiteY24" fmla="*/ 3764306 h 6858001"/>
              <a:gd name="connsiteX25" fmla="*/ 433692 w 874715"/>
              <a:gd name="connsiteY25" fmla="*/ 3834135 h 6858001"/>
              <a:gd name="connsiteX26" fmla="*/ 428740 w 874715"/>
              <a:gd name="connsiteY26" fmla="*/ 3898864 h 6858001"/>
              <a:gd name="connsiteX27" fmla="*/ 444932 w 874715"/>
              <a:gd name="connsiteY27" fmla="*/ 4062061 h 6858001"/>
              <a:gd name="connsiteX28" fmla="*/ 441122 w 874715"/>
              <a:gd name="connsiteY28" fmla="*/ 4187207 h 6858001"/>
              <a:gd name="connsiteX29" fmla="*/ 444932 w 874715"/>
              <a:gd name="connsiteY29" fmla="*/ 4244874 h 6858001"/>
              <a:gd name="connsiteX30" fmla="*/ 450648 w 874715"/>
              <a:gd name="connsiteY30" fmla="*/ 4277434 h 6858001"/>
              <a:gd name="connsiteX31" fmla="*/ 490464 w 874715"/>
              <a:gd name="connsiteY31" fmla="*/ 4351188 h 6858001"/>
              <a:gd name="connsiteX32" fmla="*/ 499418 w 874715"/>
              <a:gd name="connsiteY32" fmla="*/ 4391596 h 6858001"/>
              <a:gd name="connsiteX33" fmla="*/ 498656 w 874715"/>
              <a:gd name="connsiteY33" fmla="*/ 4513209 h 6858001"/>
              <a:gd name="connsiteX34" fmla="*/ 438646 w 874715"/>
              <a:gd name="connsiteY34" fmla="*/ 4695629 h 6858001"/>
              <a:gd name="connsiteX35" fmla="*/ 430644 w 874715"/>
              <a:gd name="connsiteY35" fmla="*/ 4714658 h 6858001"/>
              <a:gd name="connsiteX36" fmla="*/ 420737 w 874715"/>
              <a:gd name="connsiteY36" fmla="*/ 4807436 h 6858001"/>
              <a:gd name="connsiteX37" fmla="*/ 434264 w 874715"/>
              <a:gd name="connsiteY37" fmla="*/ 4870400 h 6858001"/>
              <a:gd name="connsiteX38" fmla="*/ 462269 w 874715"/>
              <a:gd name="connsiteY38" fmla="*/ 4956119 h 6858001"/>
              <a:gd name="connsiteX39" fmla="*/ 485701 w 874715"/>
              <a:gd name="connsiteY39" fmla="*/ 5033207 h 6858001"/>
              <a:gd name="connsiteX40" fmla="*/ 512180 w 874715"/>
              <a:gd name="connsiteY40" fmla="*/ 5089305 h 6858001"/>
              <a:gd name="connsiteX41" fmla="*/ 531613 w 874715"/>
              <a:gd name="connsiteY41" fmla="*/ 5217589 h 6858001"/>
              <a:gd name="connsiteX42" fmla="*/ 534851 w 874715"/>
              <a:gd name="connsiteY42" fmla="*/ 5230926 h 6858001"/>
              <a:gd name="connsiteX43" fmla="*/ 511228 w 874715"/>
              <a:gd name="connsiteY43" fmla="*/ 5327433 h 6858001"/>
              <a:gd name="connsiteX44" fmla="*/ 487225 w 874715"/>
              <a:gd name="connsiteY44" fmla="*/ 5443357 h 6858001"/>
              <a:gd name="connsiteX45" fmla="*/ 495416 w 874715"/>
              <a:gd name="connsiteY45" fmla="*/ 5484746 h 6858001"/>
              <a:gd name="connsiteX46" fmla="*/ 507038 w 874715"/>
              <a:gd name="connsiteY46" fmla="*/ 5541432 h 6858001"/>
              <a:gd name="connsiteX47" fmla="*/ 500942 w 874715"/>
              <a:gd name="connsiteY47" fmla="*/ 5594001 h 6858001"/>
              <a:gd name="connsiteX48" fmla="*/ 500370 w 874715"/>
              <a:gd name="connsiteY48" fmla="*/ 5625974 h 6858001"/>
              <a:gd name="connsiteX49" fmla="*/ 571618 w 874715"/>
              <a:gd name="connsiteY49" fmla="*/ 5771911 h 6858001"/>
              <a:gd name="connsiteX50" fmla="*/ 577524 w 874715"/>
              <a:gd name="connsiteY50" fmla="*/ 5808982 h 6858001"/>
              <a:gd name="connsiteX51" fmla="*/ 586289 w 874715"/>
              <a:gd name="connsiteY51" fmla="*/ 5829971 h 6858001"/>
              <a:gd name="connsiteX52" fmla="*/ 674684 w 874715"/>
              <a:gd name="connsiteY52" fmla="*/ 5956490 h 6858001"/>
              <a:gd name="connsiteX53" fmla="*/ 692590 w 874715"/>
              <a:gd name="connsiteY53" fmla="*/ 6010235 h 6858001"/>
              <a:gd name="connsiteX54" fmla="*/ 688970 w 874715"/>
              <a:gd name="connsiteY54" fmla="*/ 6069276 h 6858001"/>
              <a:gd name="connsiteX55" fmla="*/ 682494 w 874715"/>
              <a:gd name="connsiteY55" fmla="*/ 6103407 h 6858001"/>
              <a:gd name="connsiteX56" fmla="*/ 626294 w 874715"/>
              <a:gd name="connsiteY56" fmla="*/ 6188144 h 6858001"/>
              <a:gd name="connsiteX57" fmla="*/ 628200 w 874715"/>
              <a:gd name="connsiteY57" fmla="*/ 6236396 h 6858001"/>
              <a:gd name="connsiteX58" fmla="*/ 666871 w 874715"/>
              <a:gd name="connsiteY58" fmla="*/ 6311718 h 6858001"/>
              <a:gd name="connsiteX59" fmla="*/ 684208 w 874715"/>
              <a:gd name="connsiteY59" fmla="*/ 6448435 h 6858001"/>
              <a:gd name="connsiteX60" fmla="*/ 630104 w 874715"/>
              <a:gd name="connsiteY60" fmla="*/ 6517873 h 6858001"/>
              <a:gd name="connsiteX61" fmla="*/ 578096 w 874715"/>
              <a:gd name="connsiteY61" fmla="*/ 6553767 h 6858001"/>
              <a:gd name="connsiteX62" fmla="*/ 517706 w 874715"/>
              <a:gd name="connsiteY62" fmla="*/ 6657533 h 6858001"/>
              <a:gd name="connsiteX63" fmla="*/ 540185 w 874715"/>
              <a:gd name="connsiteY63" fmla="*/ 6682250 h 6858001"/>
              <a:gd name="connsiteX64" fmla="*/ 549712 w 874715"/>
              <a:gd name="connsiteY64" fmla="*/ 6758356 h 6858001"/>
              <a:gd name="connsiteX65" fmla="*/ 548950 w 874715"/>
              <a:gd name="connsiteY65" fmla="*/ 6840738 h 6858001"/>
              <a:gd name="connsiteX66" fmla="*/ 556149 w 874715"/>
              <a:gd name="connsiteY66" fmla="*/ 6858001 h 6858001"/>
              <a:gd name="connsiteX67" fmla="*/ 760427 w 874715"/>
              <a:gd name="connsiteY67" fmla="*/ 6858001 h 6858001"/>
              <a:gd name="connsiteX68" fmla="*/ 763269 w 874715"/>
              <a:gd name="connsiteY68" fmla="*/ 6846819 h 6858001"/>
              <a:gd name="connsiteX69" fmla="*/ 784795 w 874715"/>
              <a:gd name="connsiteY69" fmla="*/ 6678324 h 6858001"/>
              <a:gd name="connsiteX70" fmla="*/ 805560 w 874715"/>
              <a:gd name="connsiteY70" fmla="*/ 6504338 h 6858001"/>
              <a:gd name="connsiteX71" fmla="*/ 812418 w 874715"/>
              <a:gd name="connsiteY71" fmla="*/ 6408814 h 6858001"/>
              <a:gd name="connsiteX72" fmla="*/ 823279 w 874715"/>
              <a:gd name="connsiteY72" fmla="*/ 6325450 h 6858001"/>
              <a:gd name="connsiteX73" fmla="*/ 830137 w 874715"/>
              <a:gd name="connsiteY73" fmla="*/ 6252873 h 6858001"/>
              <a:gd name="connsiteX74" fmla="*/ 844043 w 874715"/>
              <a:gd name="connsiteY74" fmla="*/ 6137341 h 6858001"/>
              <a:gd name="connsiteX75" fmla="*/ 847663 w 874715"/>
              <a:gd name="connsiteY75" fmla="*/ 6089284 h 6858001"/>
              <a:gd name="connsiteX76" fmla="*/ 847471 w 874715"/>
              <a:gd name="connsiteY76" fmla="*/ 5975908 h 6858001"/>
              <a:gd name="connsiteX77" fmla="*/ 845567 w 874715"/>
              <a:gd name="connsiteY77" fmla="*/ 5936481 h 6858001"/>
              <a:gd name="connsiteX78" fmla="*/ 821945 w 874715"/>
              <a:gd name="connsiteY78" fmla="*/ 5860571 h 6858001"/>
              <a:gd name="connsiteX79" fmla="*/ 820231 w 874715"/>
              <a:gd name="connsiteY79" fmla="*/ 5851549 h 6858001"/>
              <a:gd name="connsiteX80" fmla="*/ 810894 w 874715"/>
              <a:gd name="connsiteY80" fmla="*/ 5801726 h 6858001"/>
              <a:gd name="connsiteX81" fmla="*/ 807846 w 874715"/>
              <a:gd name="connsiteY81" fmla="*/ 5774460 h 6858001"/>
              <a:gd name="connsiteX82" fmla="*/ 788415 w 874715"/>
              <a:gd name="connsiteY82" fmla="*/ 5670892 h 6858001"/>
              <a:gd name="connsiteX83" fmla="*/ 779271 w 874715"/>
              <a:gd name="connsiteY83" fmla="*/ 5611265 h 6858001"/>
              <a:gd name="connsiteX84" fmla="*/ 780605 w 874715"/>
              <a:gd name="connsiteY84" fmla="*/ 5563010 h 6858001"/>
              <a:gd name="connsiteX85" fmla="*/ 782319 w 874715"/>
              <a:gd name="connsiteY85" fmla="*/ 5478272 h 6858001"/>
              <a:gd name="connsiteX86" fmla="*/ 786701 w 874715"/>
              <a:gd name="connsiteY86" fmla="*/ 5451203 h 6858001"/>
              <a:gd name="connsiteX87" fmla="*/ 774127 w 874715"/>
              <a:gd name="connsiteY87" fmla="*/ 5328805 h 6858001"/>
              <a:gd name="connsiteX88" fmla="*/ 773175 w 874715"/>
              <a:gd name="connsiteY88" fmla="*/ 5258975 h 6858001"/>
              <a:gd name="connsiteX89" fmla="*/ 757552 w 874715"/>
              <a:gd name="connsiteY89" fmla="*/ 5180319 h 6858001"/>
              <a:gd name="connsiteX90" fmla="*/ 758314 w 874715"/>
              <a:gd name="connsiteY90" fmla="*/ 5157370 h 6858001"/>
              <a:gd name="connsiteX91" fmla="*/ 759649 w 874715"/>
              <a:gd name="connsiteY91" fmla="*/ 5131673 h 6858001"/>
              <a:gd name="connsiteX92" fmla="*/ 760793 w 874715"/>
              <a:gd name="connsiteY92" fmla="*/ 5052820 h 6858001"/>
              <a:gd name="connsiteX93" fmla="*/ 766507 w 874715"/>
              <a:gd name="connsiteY93" fmla="*/ 5004959 h 6858001"/>
              <a:gd name="connsiteX94" fmla="*/ 763079 w 874715"/>
              <a:gd name="connsiteY94" fmla="*/ 4913751 h 6858001"/>
              <a:gd name="connsiteX95" fmla="*/ 768031 w 874715"/>
              <a:gd name="connsiteY95" fmla="*/ 4880011 h 6858001"/>
              <a:gd name="connsiteX96" fmla="*/ 768603 w 874715"/>
              <a:gd name="connsiteY96" fmla="*/ 4794687 h 6858001"/>
              <a:gd name="connsiteX97" fmla="*/ 765745 w 874715"/>
              <a:gd name="connsiteY97" fmla="*/ 4718187 h 6858001"/>
              <a:gd name="connsiteX98" fmla="*/ 767269 w 874715"/>
              <a:gd name="connsiteY98" fmla="*/ 4644434 h 6858001"/>
              <a:gd name="connsiteX99" fmla="*/ 773555 w 874715"/>
              <a:gd name="connsiteY99" fmla="*/ 4591670 h 6858001"/>
              <a:gd name="connsiteX100" fmla="*/ 777365 w 874715"/>
              <a:gd name="connsiteY100" fmla="*/ 4534394 h 6858001"/>
              <a:gd name="connsiteX101" fmla="*/ 800036 w 874715"/>
              <a:gd name="connsiteY101" fmla="*/ 4376493 h 6858001"/>
              <a:gd name="connsiteX102" fmla="*/ 794512 w 874715"/>
              <a:gd name="connsiteY102" fmla="*/ 4347267 h 6858001"/>
              <a:gd name="connsiteX103" fmla="*/ 789368 w 874715"/>
              <a:gd name="connsiteY103" fmla="*/ 4181322 h 6858001"/>
              <a:gd name="connsiteX104" fmla="*/ 789750 w 874715"/>
              <a:gd name="connsiteY104" fmla="*/ 4145230 h 6858001"/>
              <a:gd name="connsiteX105" fmla="*/ 767269 w 874715"/>
              <a:gd name="connsiteY105" fmla="*/ 4048330 h 6858001"/>
              <a:gd name="connsiteX106" fmla="*/ 802894 w 874715"/>
              <a:gd name="connsiteY106" fmla="*/ 3898864 h 6858001"/>
              <a:gd name="connsiteX107" fmla="*/ 847471 w 874715"/>
              <a:gd name="connsiteY107" fmla="*/ 3759007 h 6858001"/>
              <a:gd name="connsiteX108" fmla="*/ 848163 w 874715"/>
              <a:gd name="connsiteY108" fmla="*/ 3756136 h 6858001"/>
              <a:gd name="connsiteX109" fmla="*/ 819543 w 874715"/>
              <a:gd name="connsiteY109" fmla="*/ 3748731 h 6858001"/>
              <a:gd name="connsiteX110" fmla="*/ 819313 w 874715"/>
              <a:gd name="connsiteY110" fmla="*/ 3748682 h 6858001"/>
              <a:gd name="connsiteX111" fmla="*/ 819544 w 874715"/>
              <a:gd name="connsiteY111" fmla="*/ 3748730 h 6858001"/>
              <a:gd name="connsiteX112" fmla="*/ 848164 w 874715"/>
              <a:gd name="connsiteY112" fmla="*/ 3756135 h 6858001"/>
              <a:gd name="connsiteX113" fmla="*/ 849545 w 874715"/>
              <a:gd name="connsiteY113" fmla="*/ 3750401 h 6858001"/>
              <a:gd name="connsiteX114" fmla="*/ 853189 w 874715"/>
              <a:gd name="connsiteY114" fmla="*/ 3741353 h 6858001"/>
              <a:gd name="connsiteX115" fmla="*/ 862905 w 874715"/>
              <a:gd name="connsiteY115" fmla="*/ 3691138 h 6858001"/>
              <a:gd name="connsiteX116" fmla="*/ 866333 w 874715"/>
              <a:gd name="connsiteY116" fmla="*/ 3628959 h 6858001"/>
              <a:gd name="connsiteX117" fmla="*/ 874715 w 874715"/>
              <a:gd name="connsiteY117" fmla="*/ 3550106 h 6858001"/>
              <a:gd name="connsiteX118" fmla="*/ 871487 w 874715"/>
              <a:gd name="connsiteY118" fmla="*/ 3524252 h 6858001"/>
              <a:gd name="connsiteX119" fmla="*/ 871488 w 874715"/>
              <a:gd name="connsiteY119" fmla="*/ 3524252 h 6858001"/>
              <a:gd name="connsiteX120" fmla="*/ 870763 w 874715"/>
              <a:gd name="connsiteY120" fmla="*/ 3518451 h 6858001"/>
              <a:gd name="connsiteX121" fmla="*/ 864238 w 874715"/>
              <a:gd name="connsiteY121" fmla="*/ 3486946 h 6858001"/>
              <a:gd name="connsiteX122" fmla="*/ 848618 w 874715"/>
              <a:gd name="connsiteY122" fmla="*/ 3398677 h 6858001"/>
              <a:gd name="connsiteX123" fmla="*/ 837595 w 874715"/>
              <a:gd name="connsiteY123" fmla="*/ 3365728 h 6858001"/>
              <a:gd name="connsiteX124" fmla="*/ 834829 w 874715"/>
              <a:gd name="connsiteY124" fmla="*/ 3357461 h 6858001"/>
              <a:gd name="connsiteX125" fmla="*/ 513783 w 874715"/>
              <a:gd name="connsiteY125" fmla="*/ 0 h 6858001"/>
              <a:gd name="connsiteX126" fmla="*/ 72334 w 874715"/>
              <a:gd name="connsiteY126" fmla="*/ 0 h 6858001"/>
              <a:gd name="connsiteX127" fmla="*/ 75447 w 874715"/>
              <a:gd name="connsiteY127" fmla="*/ 27991 h 6858001"/>
              <a:gd name="connsiteX128" fmla="*/ 88115 w 874715"/>
              <a:gd name="connsiteY128" fmla="*/ 134133 h 6858001"/>
              <a:gd name="connsiteX129" fmla="*/ 62778 w 874715"/>
              <a:gd name="connsiteY129" fmla="*/ 221224 h 6858001"/>
              <a:gd name="connsiteX130" fmla="*/ 62206 w 874715"/>
              <a:gd name="connsiteY130" fmla="*/ 247312 h 6858001"/>
              <a:gd name="connsiteX131" fmla="*/ 72113 w 874715"/>
              <a:gd name="connsiteY131" fmla="*/ 305764 h 6858001"/>
              <a:gd name="connsiteX132" fmla="*/ 65445 w 874715"/>
              <a:gd name="connsiteY132" fmla="*/ 426397 h 6858001"/>
              <a:gd name="connsiteX133" fmla="*/ 55348 w 874715"/>
              <a:gd name="connsiteY133" fmla="*/ 470924 h 6858001"/>
              <a:gd name="connsiteX134" fmla="*/ 48870 w 874715"/>
              <a:gd name="connsiteY134" fmla="*/ 495638 h 6858001"/>
              <a:gd name="connsiteX135" fmla="*/ 30963 w 874715"/>
              <a:gd name="connsiteY135" fmla="*/ 622548 h 6858001"/>
              <a:gd name="connsiteX136" fmla="*/ 11723 w 874715"/>
              <a:gd name="connsiteY136" fmla="*/ 679040 h 6858001"/>
              <a:gd name="connsiteX137" fmla="*/ 8865 w 874715"/>
              <a:gd name="connsiteY137" fmla="*/ 694341 h 6858001"/>
              <a:gd name="connsiteX138" fmla="*/ 16865 w 874715"/>
              <a:gd name="connsiteY138" fmla="*/ 778095 h 6858001"/>
              <a:gd name="connsiteX139" fmla="*/ 47918 w 874715"/>
              <a:gd name="connsiteY139" fmla="*/ 840866 h 6858001"/>
              <a:gd name="connsiteX140" fmla="*/ 58396 w 874715"/>
              <a:gd name="connsiteY140" fmla="*/ 853028 h 6858001"/>
              <a:gd name="connsiteX141" fmla="*/ 54776 w 874715"/>
              <a:gd name="connsiteY141" fmla="*/ 1027995 h 6858001"/>
              <a:gd name="connsiteX142" fmla="*/ 50394 w 874715"/>
              <a:gd name="connsiteY142" fmla="*/ 1054866 h 6858001"/>
              <a:gd name="connsiteX143" fmla="*/ 68683 w 874715"/>
              <a:gd name="connsiteY143" fmla="*/ 1184720 h 6858001"/>
              <a:gd name="connsiteX144" fmla="*/ 72303 w 874715"/>
              <a:gd name="connsiteY144" fmla="*/ 1222576 h 6858001"/>
              <a:gd name="connsiteX145" fmla="*/ 88687 w 874715"/>
              <a:gd name="connsiteY145" fmla="*/ 1358313 h 6858001"/>
              <a:gd name="connsiteX146" fmla="*/ 73447 w 874715"/>
              <a:gd name="connsiteY146" fmla="*/ 1377535 h 6858001"/>
              <a:gd name="connsiteX147" fmla="*/ 35153 w 874715"/>
              <a:gd name="connsiteY147" fmla="*/ 1432851 h 6858001"/>
              <a:gd name="connsiteX148" fmla="*/ 1244 w 874715"/>
              <a:gd name="connsiteY148" fmla="*/ 1541910 h 6858001"/>
              <a:gd name="connsiteX149" fmla="*/ 3149 w 874715"/>
              <a:gd name="connsiteY149" fmla="*/ 1571529 h 6858001"/>
              <a:gd name="connsiteX150" fmla="*/ 59730 w 874715"/>
              <a:gd name="connsiteY150" fmla="*/ 1646459 h 6858001"/>
              <a:gd name="connsiteX151" fmla="*/ 82399 w 874715"/>
              <a:gd name="connsiteY151" fmla="*/ 1682944 h 6858001"/>
              <a:gd name="connsiteX152" fmla="*/ 124120 w 874715"/>
              <a:gd name="connsiteY152" fmla="*/ 1786511 h 6858001"/>
              <a:gd name="connsiteX153" fmla="*/ 131741 w 874715"/>
              <a:gd name="connsiteY153" fmla="*/ 1795142 h 6858001"/>
              <a:gd name="connsiteX154" fmla="*/ 222232 w 874715"/>
              <a:gd name="connsiteY154" fmla="*/ 1871640 h 6858001"/>
              <a:gd name="connsiteX155" fmla="*/ 237662 w 874715"/>
              <a:gd name="connsiteY155" fmla="*/ 1888901 h 6858001"/>
              <a:gd name="connsiteX156" fmla="*/ 261667 w 874715"/>
              <a:gd name="connsiteY156" fmla="*/ 1909694 h 6858001"/>
              <a:gd name="connsiteX157" fmla="*/ 308150 w 874715"/>
              <a:gd name="connsiteY157" fmla="*/ 1974618 h 6858001"/>
              <a:gd name="connsiteX158" fmla="*/ 323009 w 874715"/>
              <a:gd name="connsiteY158" fmla="*/ 2055042 h 6858001"/>
              <a:gd name="connsiteX159" fmla="*/ 345680 w 874715"/>
              <a:gd name="connsiteY159" fmla="*/ 2152137 h 6858001"/>
              <a:gd name="connsiteX160" fmla="*/ 360920 w 874715"/>
              <a:gd name="connsiteY160" fmla="*/ 2192740 h 6858001"/>
              <a:gd name="connsiteX161" fmla="*/ 389877 w 874715"/>
              <a:gd name="connsiteY161" fmla="*/ 2301603 h 6858001"/>
              <a:gd name="connsiteX162" fmla="*/ 414262 w 874715"/>
              <a:gd name="connsiteY162" fmla="*/ 2379279 h 6858001"/>
              <a:gd name="connsiteX163" fmla="*/ 428551 w 874715"/>
              <a:gd name="connsiteY163" fmla="*/ 2491281 h 6858001"/>
              <a:gd name="connsiteX164" fmla="*/ 429121 w 874715"/>
              <a:gd name="connsiteY164" fmla="*/ 2545615 h 6858001"/>
              <a:gd name="connsiteX165" fmla="*/ 502275 w 874715"/>
              <a:gd name="connsiteY165" fmla="*/ 2645455 h 6858001"/>
              <a:gd name="connsiteX166" fmla="*/ 550665 w 874715"/>
              <a:gd name="connsiteY166" fmla="*/ 2725094 h 6858001"/>
              <a:gd name="connsiteX167" fmla="*/ 527232 w 874715"/>
              <a:gd name="connsiteY167" fmla="*/ 2808850 h 6858001"/>
              <a:gd name="connsiteX168" fmla="*/ 505133 w 874715"/>
              <a:gd name="connsiteY168" fmla="*/ 2831604 h 6858001"/>
              <a:gd name="connsiteX169" fmla="*/ 484178 w 874715"/>
              <a:gd name="connsiteY169" fmla="*/ 2968910 h 6858001"/>
              <a:gd name="connsiteX170" fmla="*/ 483416 w 874715"/>
              <a:gd name="connsiteY170" fmla="*/ 3165061 h 6858001"/>
              <a:gd name="connsiteX171" fmla="*/ 447744 w 874715"/>
              <a:gd name="connsiteY171" fmla="*/ 3326101 h 6858001"/>
              <a:gd name="connsiteX172" fmla="*/ 446756 w 874715"/>
              <a:gd name="connsiteY172" fmla="*/ 3333750 h 6858001"/>
              <a:gd name="connsiteX173" fmla="*/ 834222 w 874715"/>
              <a:gd name="connsiteY173" fmla="*/ 3333750 h 6858001"/>
              <a:gd name="connsiteX174" fmla="*/ 833756 w 874715"/>
              <a:gd name="connsiteY174" fmla="*/ 3315508 h 6858001"/>
              <a:gd name="connsiteX175" fmla="*/ 851283 w 874715"/>
              <a:gd name="connsiteY175" fmla="*/ 3289224 h 6858001"/>
              <a:gd name="connsiteX176" fmla="*/ 866523 w 874715"/>
              <a:gd name="connsiteY176" fmla="*/ 3248621 h 6858001"/>
              <a:gd name="connsiteX177" fmla="*/ 848234 w 874715"/>
              <a:gd name="connsiteY177" fmla="*/ 3203506 h 6858001"/>
              <a:gd name="connsiteX178" fmla="*/ 810325 w 874715"/>
              <a:gd name="connsiteY178" fmla="*/ 3097977 h 6858001"/>
              <a:gd name="connsiteX179" fmla="*/ 808609 w 874715"/>
              <a:gd name="connsiteY179" fmla="*/ 3031285 h 6858001"/>
              <a:gd name="connsiteX180" fmla="*/ 792417 w 874715"/>
              <a:gd name="connsiteY180" fmla="*/ 2886329 h 6858001"/>
              <a:gd name="connsiteX181" fmla="*/ 769366 w 874715"/>
              <a:gd name="connsiteY181" fmla="*/ 2791590 h 6858001"/>
              <a:gd name="connsiteX182" fmla="*/ 743267 w 874715"/>
              <a:gd name="connsiteY182" fmla="*/ 2723527 h 6858001"/>
              <a:gd name="connsiteX183" fmla="*/ 709166 w 874715"/>
              <a:gd name="connsiteY183" fmla="*/ 2626038 h 6858001"/>
              <a:gd name="connsiteX184" fmla="*/ 691449 w 874715"/>
              <a:gd name="connsiteY184" fmla="*/ 2528158 h 6858001"/>
              <a:gd name="connsiteX185" fmla="*/ 669159 w 874715"/>
              <a:gd name="connsiteY185" fmla="*/ 2457348 h 6858001"/>
              <a:gd name="connsiteX186" fmla="*/ 653918 w 874715"/>
              <a:gd name="connsiteY186" fmla="*/ 2370844 h 6858001"/>
              <a:gd name="connsiteX187" fmla="*/ 653348 w 874715"/>
              <a:gd name="connsiteY187" fmla="*/ 2298269 h 6858001"/>
              <a:gd name="connsiteX188" fmla="*/ 656014 w 874715"/>
              <a:gd name="connsiteY188" fmla="*/ 2184501 h 6858001"/>
              <a:gd name="connsiteX189" fmla="*/ 609913 w 874715"/>
              <a:gd name="connsiteY189" fmla="*/ 2045235 h 6858001"/>
              <a:gd name="connsiteX190" fmla="*/ 599624 w 874715"/>
              <a:gd name="connsiteY190" fmla="*/ 1988939 h 6858001"/>
              <a:gd name="connsiteX191" fmla="*/ 594862 w 874715"/>
              <a:gd name="connsiteY191" fmla="*/ 1935977 h 6858001"/>
              <a:gd name="connsiteX192" fmla="*/ 564191 w 874715"/>
              <a:gd name="connsiteY192" fmla="*/ 1823583 h 6858001"/>
              <a:gd name="connsiteX193" fmla="*/ 554093 w 874715"/>
              <a:gd name="connsiteY193" fmla="*/ 1777881 h 6858001"/>
              <a:gd name="connsiteX194" fmla="*/ 554285 w 874715"/>
              <a:gd name="connsiteY194" fmla="*/ 1713934 h 6858001"/>
              <a:gd name="connsiteX195" fmla="*/ 540186 w 874715"/>
              <a:gd name="connsiteY195" fmla="*/ 1597617 h 6858001"/>
              <a:gd name="connsiteX196" fmla="*/ 499037 w 874715"/>
              <a:gd name="connsiteY196" fmla="*/ 1481495 h 6858001"/>
              <a:gd name="connsiteX197" fmla="*/ 503037 w 874715"/>
              <a:gd name="connsiteY197" fmla="*/ 1432262 h 6858001"/>
              <a:gd name="connsiteX198" fmla="*/ 502085 w 874715"/>
              <a:gd name="connsiteY198" fmla="*/ 1414609 h 6858001"/>
              <a:gd name="connsiteX199" fmla="*/ 479414 w 874715"/>
              <a:gd name="connsiteY199" fmla="*/ 1255923 h 6858001"/>
              <a:gd name="connsiteX200" fmla="*/ 476938 w 874715"/>
              <a:gd name="connsiteY200" fmla="*/ 1240034 h 6858001"/>
              <a:gd name="connsiteX201" fmla="*/ 456745 w 874715"/>
              <a:gd name="connsiteY201" fmla="*/ 1165498 h 6858001"/>
              <a:gd name="connsiteX202" fmla="*/ 444171 w 874715"/>
              <a:gd name="connsiteY202" fmla="*/ 977582 h 6858001"/>
              <a:gd name="connsiteX203" fmla="*/ 442647 w 874715"/>
              <a:gd name="connsiteY203" fmla="*/ 966011 h 6858001"/>
              <a:gd name="connsiteX204" fmla="*/ 452743 w 874715"/>
              <a:gd name="connsiteY204" fmla="*/ 903045 h 6858001"/>
              <a:gd name="connsiteX205" fmla="*/ 467032 w 874715"/>
              <a:gd name="connsiteY205" fmla="*/ 871859 h 6858001"/>
              <a:gd name="connsiteX206" fmla="*/ 481892 w 874715"/>
              <a:gd name="connsiteY206" fmla="*/ 823213 h 6858001"/>
              <a:gd name="connsiteX207" fmla="*/ 487416 w 874715"/>
              <a:gd name="connsiteY207" fmla="*/ 773781 h 6858001"/>
              <a:gd name="connsiteX208" fmla="*/ 464936 w 874715"/>
              <a:gd name="connsiteY208" fmla="*/ 690809 h 6858001"/>
              <a:gd name="connsiteX209" fmla="*/ 462650 w 874715"/>
              <a:gd name="connsiteY209" fmla="*/ 660603 h 6858001"/>
              <a:gd name="connsiteX210" fmla="*/ 451791 w 874715"/>
              <a:gd name="connsiteY210" fmla="*/ 593322 h 6858001"/>
              <a:gd name="connsiteX211" fmla="*/ 452553 w 874715"/>
              <a:gd name="connsiteY211" fmla="*/ 534478 h 6858001"/>
              <a:gd name="connsiteX212" fmla="*/ 469890 w 874715"/>
              <a:gd name="connsiteY212" fmla="*/ 487205 h 6858001"/>
              <a:gd name="connsiteX213" fmla="*/ 473318 w 874715"/>
              <a:gd name="connsiteY213" fmla="*/ 418552 h 6858001"/>
              <a:gd name="connsiteX214" fmla="*/ 460746 w 874715"/>
              <a:gd name="connsiteY214" fmla="*/ 374220 h 6858001"/>
              <a:gd name="connsiteX215" fmla="*/ 459032 w 874715"/>
              <a:gd name="connsiteY215" fmla="*/ 365198 h 6858001"/>
              <a:gd name="connsiteX216" fmla="*/ 458267 w 874715"/>
              <a:gd name="connsiteY216" fmla="*/ 249272 h 6858001"/>
              <a:gd name="connsiteX217" fmla="*/ 496179 w 874715"/>
              <a:gd name="connsiteY217" fmla="*/ 104514 h 6858001"/>
              <a:gd name="connsiteX218" fmla="*/ 504181 w 874715"/>
              <a:gd name="connsiteY218" fmla="*/ 80583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</a:cxnLst>
            <a:rect l="l" t="t" r="r" b="b"/>
            <a:pathLst>
              <a:path w="874715" h="6858001">
                <a:moveTo>
                  <a:pt x="669467" y="3720275"/>
                </a:moveTo>
                <a:lnTo>
                  <a:pt x="710453" y="3726292"/>
                </a:lnTo>
                <a:lnTo>
                  <a:pt x="710455" y="3726292"/>
                </a:lnTo>
                <a:lnTo>
                  <a:pt x="669465" y="3720275"/>
                </a:lnTo>
                <a:close/>
                <a:moveTo>
                  <a:pt x="834223" y="3333751"/>
                </a:moveTo>
                <a:lnTo>
                  <a:pt x="446757" y="3333751"/>
                </a:lnTo>
                <a:lnTo>
                  <a:pt x="441229" y="3376550"/>
                </a:lnTo>
                <a:lnTo>
                  <a:pt x="437178" y="3407910"/>
                </a:lnTo>
                <a:cubicBezTo>
                  <a:pt x="435005" y="3435408"/>
                  <a:pt x="434362" y="3463164"/>
                  <a:pt x="435790" y="3491262"/>
                </a:cubicBezTo>
                <a:cubicBezTo>
                  <a:pt x="436266" y="3500578"/>
                  <a:pt x="433599" y="3510777"/>
                  <a:pt x="429384" y="3520658"/>
                </a:cubicBezTo>
                <a:lnTo>
                  <a:pt x="427332" y="3524252"/>
                </a:lnTo>
                <a:lnTo>
                  <a:pt x="427331" y="3524252"/>
                </a:lnTo>
                <a:lnTo>
                  <a:pt x="413690" y="3548145"/>
                </a:lnTo>
                <a:cubicBezTo>
                  <a:pt x="391973" y="3578940"/>
                  <a:pt x="390257" y="3577567"/>
                  <a:pt x="408166" y="3612089"/>
                </a:cubicBezTo>
                <a:cubicBezTo>
                  <a:pt x="412548" y="3620328"/>
                  <a:pt x="415214" y="3630528"/>
                  <a:pt x="421692" y="3636610"/>
                </a:cubicBezTo>
                <a:cubicBezTo>
                  <a:pt x="438171" y="3652106"/>
                  <a:pt x="444409" y="3669416"/>
                  <a:pt x="445933" y="3687609"/>
                </a:cubicBezTo>
                <a:lnTo>
                  <a:pt x="443241" y="3725049"/>
                </a:lnTo>
                <a:lnTo>
                  <a:pt x="455589" y="3723372"/>
                </a:lnTo>
                <a:cubicBezTo>
                  <a:pt x="485111" y="3719138"/>
                  <a:pt x="514678" y="3715144"/>
                  <a:pt x="544787" y="3712739"/>
                </a:cubicBezTo>
                <a:lnTo>
                  <a:pt x="544802" y="3712740"/>
                </a:lnTo>
                <a:lnTo>
                  <a:pt x="544786" y="3712740"/>
                </a:lnTo>
                <a:cubicBezTo>
                  <a:pt x="514677" y="3715145"/>
                  <a:pt x="485110" y="3719139"/>
                  <a:pt x="455588" y="3723373"/>
                </a:cubicBezTo>
                <a:lnTo>
                  <a:pt x="443240" y="3725050"/>
                </a:lnTo>
                <a:lnTo>
                  <a:pt x="441884" y="3743904"/>
                </a:lnTo>
                <a:cubicBezTo>
                  <a:pt x="440932" y="3750574"/>
                  <a:pt x="439598" y="3758615"/>
                  <a:pt x="442266" y="3764306"/>
                </a:cubicBezTo>
                <a:cubicBezTo>
                  <a:pt x="454266" y="3790000"/>
                  <a:pt x="450076" y="3811773"/>
                  <a:pt x="433692" y="3834135"/>
                </a:cubicBezTo>
                <a:cubicBezTo>
                  <a:pt x="419595" y="3853553"/>
                  <a:pt x="411213" y="3875915"/>
                  <a:pt x="428740" y="3898864"/>
                </a:cubicBezTo>
                <a:cubicBezTo>
                  <a:pt x="467603" y="3949864"/>
                  <a:pt x="469507" y="4004392"/>
                  <a:pt x="444932" y="4062061"/>
                </a:cubicBezTo>
                <a:cubicBezTo>
                  <a:pt x="427405" y="4103253"/>
                  <a:pt x="423405" y="4143856"/>
                  <a:pt x="441122" y="4187207"/>
                </a:cubicBezTo>
                <a:cubicBezTo>
                  <a:pt x="447980" y="4203880"/>
                  <a:pt x="443408" y="4225456"/>
                  <a:pt x="444932" y="4244874"/>
                </a:cubicBezTo>
                <a:cubicBezTo>
                  <a:pt x="445694" y="4255860"/>
                  <a:pt x="445884" y="4268022"/>
                  <a:pt x="450648" y="4277434"/>
                </a:cubicBezTo>
                <a:cubicBezTo>
                  <a:pt x="462841" y="4302544"/>
                  <a:pt x="478461" y="4325885"/>
                  <a:pt x="490464" y="4351188"/>
                </a:cubicBezTo>
                <a:cubicBezTo>
                  <a:pt x="496178" y="4363350"/>
                  <a:pt x="499226" y="4377865"/>
                  <a:pt x="499418" y="4391596"/>
                </a:cubicBezTo>
                <a:cubicBezTo>
                  <a:pt x="500370" y="4432199"/>
                  <a:pt x="500370" y="4472804"/>
                  <a:pt x="498656" y="4513209"/>
                </a:cubicBezTo>
                <a:cubicBezTo>
                  <a:pt x="495988" y="4579901"/>
                  <a:pt x="495416" y="4647572"/>
                  <a:pt x="438646" y="4695629"/>
                </a:cubicBezTo>
                <a:cubicBezTo>
                  <a:pt x="434074" y="4699554"/>
                  <a:pt x="431406" y="4707987"/>
                  <a:pt x="430644" y="4714658"/>
                </a:cubicBezTo>
                <a:cubicBezTo>
                  <a:pt x="427025" y="4745453"/>
                  <a:pt x="426643" y="4777033"/>
                  <a:pt x="420737" y="4807436"/>
                </a:cubicBezTo>
                <a:cubicBezTo>
                  <a:pt x="415975" y="4831758"/>
                  <a:pt x="417499" y="4851963"/>
                  <a:pt x="434264" y="4870400"/>
                </a:cubicBezTo>
                <a:cubicBezTo>
                  <a:pt x="456362" y="4894527"/>
                  <a:pt x="469317" y="4923950"/>
                  <a:pt x="462269" y="4956119"/>
                </a:cubicBezTo>
                <a:cubicBezTo>
                  <a:pt x="455410" y="4988286"/>
                  <a:pt x="470269" y="5009470"/>
                  <a:pt x="485701" y="5033207"/>
                </a:cubicBezTo>
                <a:cubicBezTo>
                  <a:pt x="496940" y="5050467"/>
                  <a:pt x="511038" y="5070083"/>
                  <a:pt x="512180" y="5089305"/>
                </a:cubicBezTo>
                <a:cubicBezTo>
                  <a:pt x="514656" y="5132851"/>
                  <a:pt x="553902" y="5170316"/>
                  <a:pt x="531613" y="5217589"/>
                </a:cubicBezTo>
                <a:cubicBezTo>
                  <a:pt x="530089" y="5220727"/>
                  <a:pt x="533899" y="5226415"/>
                  <a:pt x="534851" y="5230926"/>
                </a:cubicBezTo>
                <a:cubicBezTo>
                  <a:pt x="542091" y="5267019"/>
                  <a:pt x="535041" y="5300953"/>
                  <a:pt x="511228" y="5327433"/>
                </a:cubicBezTo>
                <a:cubicBezTo>
                  <a:pt x="480175" y="5362152"/>
                  <a:pt x="477127" y="5400597"/>
                  <a:pt x="487225" y="5443357"/>
                </a:cubicBezTo>
                <a:cubicBezTo>
                  <a:pt x="490464" y="5457089"/>
                  <a:pt x="492750" y="5470820"/>
                  <a:pt x="495416" y="5484746"/>
                </a:cubicBezTo>
                <a:cubicBezTo>
                  <a:pt x="499226" y="5503576"/>
                  <a:pt x="503228" y="5522604"/>
                  <a:pt x="507038" y="5541432"/>
                </a:cubicBezTo>
                <a:cubicBezTo>
                  <a:pt x="510848" y="5559676"/>
                  <a:pt x="517324" y="5579880"/>
                  <a:pt x="500942" y="5594001"/>
                </a:cubicBezTo>
                <a:cubicBezTo>
                  <a:pt x="486843" y="5606164"/>
                  <a:pt x="488177" y="5614794"/>
                  <a:pt x="500370" y="5625974"/>
                </a:cubicBezTo>
                <a:cubicBezTo>
                  <a:pt x="543043" y="5664813"/>
                  <a:pt x="569714" y="5711889"/>
                  <a:pt x="571618" y="5771911"/>
                </a:cubicBezTo>
                <a:cubicBezTo>
                  <a:pt x="572000" y="5784268"/>
                  <a:pt x="574666" y="5796822"/>
                  <a:pt x="577524" y="5808982"/>
                </a:cubicBezTo>
                <a:cubicBezTo>
                  <a:pt x="579239" y="5816437"/>
                  <a:pt x="581145" y="5825462"/>
                  <a:pt x="586289" y="5829971"/>
                </a:cubicBezTo>
                <a:cubicBezTo>
                  <a:pt x="625532" y="5865083"/>
                  <a:pt x="652775" y="5908825"/>
                  <a:pt x="674684" y="5956490"/>
                </a:cubicBezTo>
                <a:cubicBezTo>
                  <a:pt x="682494" y="5973553"/>
                  <a:pt x="690304" y="5991797"/>
                  <a:pt x="692590" y="6010235"/>
                </a:cubicBezTo>
                <a:cubicBezTo>
                  <a:pt x="694876" y="6029456"/>
                  <a:pt x="691066" y="6049660"/>
                  <a:pt x="688970" y="6069276"/>
                </a:cubicBezTo>
                <a:cubicBezTo>
                  <a:pt x="687828" y="6080849"/>
                  <a:pt x="688018" y="6094187"/>
                  <a:pt x="682494" y="6103407"/>
                </a:cubicBezTo>
                <a:cubicBezTo>
                  <a:pt x="665157" y="6132633"/>
                  <a:pt x="646489" y="6160879"/>
                  <a:pt x="626294" y="6188144"/>
                </a:cubicBezTo>
                <a:cubicBezTo>
                  <a:pt x="608958" y="6211486"/>
                  <a:pt x="606481" y="6216194"/>
                  <a:pt x="628200" y="6236396"/>
                </a:cubicBezTo>
                <a:cubicBezTo>
                  <a:pt x="650489" y="6257190"/>
                  <a:pt x="662109" y="6283082"/>
                  <a:pt x="666871" y="6311718"/>
                </a:cubicBezTo>
                <a:cubicBezTo>
                  <a:pt x="674302" y="6357030"/>
                  <a:pt x="680588" y="6402732"/>
                  <a:pt x="684208" y="6448435"/>
                </a:cubicBezTo>
                <a:cubicBezTo>
                  <a:pt x="687446" y="6489823"/>
                  <a:pt x="669920" y="6509634"/>
                  <a:pt x="630104" y="6517873"/>
                </a:cubicBezTo>
                <a:cubicBezTo>
                  <a:pt x="608005" y="6522581"/>
                  <a:pt x="584001" y="6528663"/>
                  <a:pt x="578096" y="6553767"/>
                </a:cubicBezTo>
                <a:cubicBezTo>
                  <a:pt x="568570" y="6594765"/>
                  <a:pt x="564380" y="6637329"/>
                  <a:pt x="517706" y="6657533"/>
                </a:cubicBezTo>
                <a:cubicBezTo>
                  <a:pt x="527993" y="6668713"/>
                  <a:pt x="534089" y="6675579"/>
                  <a:pt x="540185" y="6682250"/>
                </a:cubicBezTo>
                <a:cubicBezTo>
                  <a:pt x="557140" y="6700686"/>
                  <a:pt x="564380" y="6738934"/>
                  <a:pt x="549712" y="6758356"/>
                </a:cubicBezTo>
                <a:cubicBezTo>
                  <a:pt x="528375" y="6786993"/>
                  <a:pt x="532375" y="6813278"/>
                  <a:pt x="548950" y="6840738"/>
                </a:cubicBezTo>
                <a:lnTo>
                  <a:pt x="556149" y="6858001"/>
                </a:lnTo>
                <a:lnTo>
                  <a:pt x="760427" y="6858001"/>
                </a:lnTo>
                <a:lnTo>
                  <a:pt x="763269" y="6846819"/>
                </a:lnTo>
                <a:cubicBezTo>
                  <a:pt x="771841" y="6790916"/>
                  <a:pt x="777937" y="6734620"/>
                  <a:pt x="784795" y="6678324"/>
                </a:cubicBezTo>
                <a:cubicBezTo>
                  <a:pt x="791844" y="6620265"/>
                  <a:pt x="799274" y="6562401"/>
                  <a:pt x="805560" y="6504338"/>
                </a:cubicBezTo>
                <a:cubicBezTo>
                  <a:pt x="808800" y="6472562"/>
                  <a:pt x="809370" y="6440589"/>
                  <a:pt x="812418" y="6408814"/>
                </a:cubicBezTo>
                <a:cubicBezTo>
                  <a:pt x="815086" y="6380959"/>
                  <a:pt x="820039" y="6353302"/>
                  <a:pt x="823279" y="6325450"/>
                </a:cubicBezTo>
                <a:cubicBezTo>
                  <a:pt x="825945" y="6301323"/>
                  <a:pt x="827469" y="6277000"/>
                  <a:pt x="830137" y="6252873"/>
                </a:cubicBezTo>
                <a:cubicBezTo>
                  <a:pt x="834517" y="6214231"/>
                  <a:pt x="839471" y="6175786"/>
                  <a:pt x="844043" y="6137341"/>
                </a:cubicBezTo>
                <a:cubicBezTo>
                  <a:pt x="845757" y="6121257"/>
                  <a:pt x="850520" y="6104387"/>
                  <a:pt x="847663" y="6089284"/>
                </a:cubicBezTo>
                <a:cubicBezTo>
                  <a:pt x="840423" y="6051230"/>
                  <a:pt x="842519" y="6013764"/>
                  <a:pt x="847471" y="5975908"/>
                </a:cubicBezTo>
                <a:cubicBezTo>
                  <a:pt x="849188" y="5962962"/>
                  <a:pt x="848806" y="5949036"/>
                  <a:pt x="845567" y="5936481"/>
                </a:cubicBezTo>
                <a:cubicBezTo>
                  <a:pt x="839089" y="5910785"/>
                  <a:pt x="829945" y="5885876"/>
                  <a:pt x="821945" y="5860571"/>
                </a:cubicBezTo>
                <a:cubicBezTo>
                  <a:pt x="820993" y="5857824"/>
                  <a:pt x="820801" y="5854490"/>
                  <a:pt x="820231" y="5851549"/>
                </a:cubicBezTo>
                <a:cubicBezTo>
                  <a:pt x="816990" y="5834874"/>
                  <a:pt x="813752" y="5818399"/>
                  <a:pt x="810894" y="5801726"/>
                </a:cubicBezTo>
                <a:cubicBezTo>
                  <a:pt x="809370" y="5792704"/>
                  <a:pt x="809180" y="5783484"/>
                  <a:pt x="807846" y="5774460"/>
                </a:cubicBezTo>
                <a:cubicBezTo>
                  <a:pt x="802512" y="5739546"/>
                  <a:pt x="811466" y="5701101"/>
                  <a:pt x="788415" y="5670892"/>
                </a:cubicBezTo>
                <a:cubicBezTo>
                  <a:pt x="773555" y="5651277"/>
                  <a:pt x="776985" y="5632250"/>
                  <a:pt x="779271" y="5611265"/>
                </a:cubicBezTo>
                <a:cubicBezTo>
                  <a:pt x="780985" y="5595374"/>
                  <a:pt x="780413" y="5579094"/>
                  <a:pt x="780605" y="5563010"/>
                </a:cubicBezTo>
                <a:cubicBezTo>
                  <a:pt x="781175" y="5534764"/>
                  <a:pt x="781367" y="5506518"/>
                  <a:pt x="782319" y="5478272"/>
                </a:cubicBezTo>
                <a:cubicBezTo>
                  <a:pt x="782699" y="5469249"/>
                  <a:pt x="787463" y="5460031"/>
                  <a:pt x="786701" y="5451203"/>
                </a:cubicBezTo>
                <a:cubicBezTo>
                  <a:pt x="783081" y="5410403"/>
                  <a:pt x="777365" y="5369604"/>
                  <a:pt x="774127" y="5328805"/>
                </a:cubicBezTo>
                <a:cubicBezTo>
                  <a:pt x="772223" y="5305660"/>
                  <a:pt x="775841" y="5281924"/>
                  <a:pt x="773175" y="5258975"/>
                </a:cubicBezTo>
                <a:cubicBezTo>
                  <a:pt x="770127" y="5232496"/>
                  <a:pt x="762317" y="5206604"/>
                  <a:pt x="757552" y="5180319"/>
                </a:cubicBezTo>
                <a:cubicBezTo>
                  <a:pt x="756220" y="5173061"/>
                  <a:pt x="757934" y="5165020"/>
                  <a:pt x="758314" y="5157370"/>
                </a:cubicBezTo>
                <a:cubicBezTo>
                  <a:pt x="758697" y="5148739"/>
                  <a:pt x="759459" y="5140304"/>
                  <a:pt x="759649" y="5131673"/>
                </a:cubicBezTo>
                <a:cubicBezTo>
                  <a:pt x="760031" y="5105388"/>
                  <a:pt x="759459" y="5079104"/>
                  <a:pt x="760793" y="5052820"/>
                </a:cubicBezTo>
                <a:cubicBezTo>
                  <a:pt x="761555" y="5036736"/>
                  <a:pt x="769365" y="5019868"/>
                  <a:pt x="766507" y="5004959"/>
                </a:cubicBezTo>
                <a:cubicBezTo>
                  <a:pt x="760983" y="4974557"/>
                  <a:pt x="773365" y="4944153"/>
                  <a:pt x="763079" y="4913751"/>
                </a:cubicBezTo>
                <a:cubicBezTo>
                  <a:pt x="760031" y="4904334"/>
                  <a:pt x="767651" y="4891388"/>
                  <a:pt x="768031" y="4880011"/>
                </a:cubicBezTo>
                <a:cubicBezTo>
                  <a:pt x="768983" y="4851570"/>
                  <a:pt x="768793" y="4823128"/>
                  <a:pt x="768603" y="4794687"/>
                </a:cubicBezTo>
                <a:cubicBezTo>
                  <a:pt x="768413" y="4769186"/>
                  <a:pt x="771079" y="4742705"/>
                  <a:pt x="765745" y="4718187"/>
                </a:cubicBezTo>
                <a:cubicBezTo>
                  <a:pt x="760031" y="4692491"/>
                  <a:pt x="760793" y="4669346"/>
                  <a:pt x="767269" y="4644434"/>
                </a:cubicBezTo>
                <a:cubicBezTo>
                  <a:pt x="771651" y="4627369"/>
                  <a:pt x="772223" y="4609322"/>
                  <a:pt x="773555" y="4591670"/>
                </a:cubicBezTo>
                <a:cubicBezTo>
                  <a:pt x="775079" y="4572644"/>
                  <a:pt x="771079" y="4551655"/>
                  <a:pt x="777365" y="4534394"/>
                </a:cubicBezTo>
                <a:cubicBezTo>
                  <a:pt x="796036" y="4483001"/>
                  <a:pt x="800036" y="4430237"/>
                  <a:pt x="800036" y="4376493"/>
                </a:cubicBezTo>
                <a:cubicBezTo>
                  <a:pt x="800036" y="4366684"/>
                  <a:pt x="797370" y="4356680"/>
                  <a:pt x="794512" y="4347267"/>
                </a:cubicBezTo>
                <a:cubicBezTo>
                  <a:pt x="777365" y="4292342"/>
                  <a:pt x="778889" y="4237224"/>
                  <a:pt x="789368" y="4181322"/>
                </a:cubicBezTo>
                <a:cubicBezTo>
                  <a:pt x="791654" y="4169748"/>
                  <a:pt x="792036" y="4156803"/>
                  <a:pt x="789750" y="4145230"/>
                </a:cubicBezTo>
                <a:cubicBezTo>
                  <a:pt x="783081" y="4112668"/>
                  <a:pt x="772031" y="4081088"/>
                  <a:pt x="767269" y="4048330"/>
                </a:cubicBezTo>
                <a:cubicBezTo>
                  <a:pt x="759459" y="3994194"/>
                  <a:pt x="785747" y="3947314"/>
                  <a:pt x="802894" y="3898864"/>
                </a:cubicBezTo>
                <a:cubicBezTo>
                  <a:pt x="819087" y="3852768"/>
                  <a:pt x="855664" y="3813538"/>
                  <a:pt x="847471" y="3759007"/>
                </a:cubicBezTo>
                <a:lnTo>
                  <a:pt x="848163" y="3756136"/>
                </a:lnTo>
                <a:lnTo>
                  <a:pt x="819543" y="3748731"/>
                </a:lnTo>
                <a:lnTo>
                  <a:pt x="819313" y="3748682"/>
                </a:lnTo>
                <a:lnTo>
                  <a:pt x="819544" y="3748730"/>
                </a:lnTo>
                <a:lnTo>
                  <a:pt x="848164" y="3756135"/>
                </a:lnTo>
                <a:lnTo>
                  <a:pt x="849545" y="3750401"/>
                </a:lnTo>
                <a:cubicBezTo>
                  <a:pt x="850902" y="3747434"/>
                  <a:pt x="852522" y="3744394"/>
                  <a:pt x="853189" y="3741353"/>
                </a:cubicBezTo>
                <a:cubicBezTo>
                  <a:pt x="856809" y="3724680"/>
                  <a:pt x="861189" y="3708009"/>
                  <a:pt x="862905" y="3691138"/>
                </a:cubicBezTo>
                <a:cubicBezTo>
                  <a:pt x="865191" y="3670544"/>
                  <a:pt x="864429" y="3649555"/>
                  <a:pt x="866333" y="3628959"/>
                </a:cubicBezTo>
                <a:cubicBezTo>
                  <a:pt x="868619" y="3602478"/>
                  <a:pt x="874715" y="3576391"/>
                  <a:pt x="874715" y="3550106"/>
                </a:cubicBezTo>
                <a:lnTo>
                  <a:pt x="871487" y="3524252"/>
                </a:lnTo>
                <a:lnTo>
                  <a:pt x="871488" y="3524252"/>
                </a:lnTo>
                <a:lnTo>
                  <a:pt x="870763" y="3518451"/>
                </a:lnTo>
                <a:cubicBezTo>
                  <a:pt x="868573" y="3507933"/>
                  <a:pt x="865953" y="3497439"/>
                  <a:pt x="864238" y="3486946"/>
                </a:cubicBezTo>
                <a:cubicBezTo>
                  <a:pt x="859476" y="3457327"/>
                  <a:pt x="860810" y="3424765"/>
                  <a:pt x="848618" y="3398677"/>
                </a:cubicBezTo>
                <a:lnTo>
                  <a:pt x="837595" y="3365728"/>
                </a:lnTo>
                <a:lnTo>
                  <a:pt x="834829" y="3357461"/>
                </a:lnTo>
                <a:close/>
                <a:moveTo>
                  <a:pt x="513783" y="0"/>
                </a:moveTo>
                <a:lnTo>
                  <a:pt x="72334" y="0"/>
                </a:lnTo>
                <a:lnTo>
                  <a:pt x="75447" y="27991"/>
                </a:lnTo>
                <a:cubicBezTo>
                  <a:pt x="80828" y="63323"/>
                  <a:pt x="87734" y="98434"/>
                  <a:pt x="88115" y="134133"/>
                </a:cubicBezTo>
                <a:cubicBezTo>
                  <a:pt x="88495" y="166498"/>
                  <a:pt x="94591" y="198471"/>
                  <a:pt x="62778" y="221224"/>
                </a:cubicBezTo>
                <a:cubicBezTo>
                  <a:pt x="58586" y="224165"/>
                  <a:pt x="60872" y="238486"/>
                  <a:pt x="62206" y="247312"/>
                </a:cubicBezTo>
                <a:cubicBezTo>
                  <a:pt x="65065" y="266927"/>
                  <a:pt x="72303" y="286346"/>
                  <a:pt x="72113" y="305764"/>
                </a:cubicBezTo>
                <a:cubicBezTo>
                  <a:pt x="71923" y="345976"/>
                  <a:pt x="68875" y="386383"/>
                  <a:pt x="65445" y="426397"/>
                </a:cubicBezTo>
                <a:cubicBezTo>
                  <a:pt x="64111" y="441500"/>
                  <a:pt x="58968" y="456017"/>
                  <a:pt x="55348" y="470924"/>
                </a:cubicBezTo>
                <a:cubicBezTo>
                  <a:pt x="53252" y="479162"/>
                  <a:pt x="47728" y="487990"/>
                  <a:pt x="48870" y="495638"/>
                </a:cubicBezTo>
                <a:cubicBezTo>
                  <a:pt x="55538" y="539970"/>
                  <a:pt x="39156" y="580573"/>
                  <a:pt x="30963" y="622548"/>
                </a:cubicBezTo>
                <a:cubicBezTo>
                  <a:pt x="27153" y="641968"/>
                  <a:pt x="18009" y="660210"/>
                  <a:pt x="11723" y="679040"/>
                </a:cubicBezTo>
                <a:cubicBezTo>
                  <a:pt x="10007" y="683943"/>
                  <a:pt x="8483" y="689436"/>
                  <a:pt x="8865" y="694341"/>
                </a:cubicBezTo>
                <a:cubicBezTo>
                  <a:pt x="11151" y="722389"/>
                  <a:pt x="14389" y="750244"/>
                  <a:pt x="16865" y="778095"/>
                </a:cubicBezTo>
                <a:cubicBezTo>
                  <a:pt x="19151" y="803401"/>
                  <a:pt x="19913" y="828900"/>
                  <a:pt x="47918" y="840866"/>
                </a:cubicBezTo>
                <a:cubicBezTo>
                  <a:pt x="52300" y="842633"/>
                  <a:pt x="55538" y="848516"/>
                  <a:pt x="58396" y="853028"/>
                </a:cubicBezTo>
                <a:cubicBezTo>
                  <a:pt x="102404" y="922662"/>
                  <a:pt x="101260" y="959929"/>
                  <a:pt x="54776" y="1027995"/>
                </a:cubicBezTo>
                <a:cubicBezTo>
                  <a:pt x="50014" y="1035056"/>
                  <a:pt x="46584" y="1050159"/>
                  <a:pt x="50394" y="1054866"/>
                </a:cubicBezTo>
                <a:cubicBezTo>
                  <a:pt x="82019" y="1094882"/>
                  <a:pt x="78589" y="1138623"/>
                  <a:pt x="68683" y="1184720"/>
                </a:cubicBezTo>
                <a:cubicBezTo>
                  <a:pt x="66017" y="1196684"/>
                  <a:pt x="66017" y="1213555"/>
                  <a:pt x="72303" y="1222576"/>
                </a:cubicBezTo>
                <a:cubicBezTo>
                  <a:pt x="101450" y="1265534"/>
                  <a:pt x="97260" y="1311630"/>
                  <a:pt x="88687" y="1358313"/>
                </a:cubicBezTo>
                <a:cubicBezTo>
                  <a:pt x="87353" y="1365570"/>
                  <a:pt x="80113" y="1374398"/>
                  <a:pt x="73447" y="1377535"/>
                </a:cubicBezTo>
                <a:cubicBezTo>
                  <a:pt x="49824" y="1388716"/>
                  <a:pt x="41822" y="1409705"/>
                  <a:pt x="35153" y="1432851"/>
                </a:cubicBezTo>
                <a:cubicBezTo>
                  <a:pt x="24295" y="1469335"/>
                  <a:pt x="11531" y="1505229"/>
                  <a:pt x="1244" y="1541910"/>
                </a:cubicBezTo>
                <a:cubicBezTo>
                  <a:pt x="-1232" y="1550935"/>
                  <a:pt x="292" y="1562114"/>
                  <a:pt x="3149" y="1571529"/>
                </a:cubicBezTo>
                <a:cubicBezTo>
                  <a:pt x="12865" y="1603698"/>
                  <a:pt x="37250" y="1624098"/>
                  <a:pt x="59730" y="1646459"/>
                </a:cubicBezTo>
                <a:cubicBezTo>
                  <a:pt x="69637" y="1656267"/>
                  <a:pt x="76685" y="1669800"/>
                  <a:pt x="82399" y="1682944"/>
                </a:cubicBezTo>
                <a:cubicBezTo>
                  <a:pt x="97070" y="1717073"/>
                  <a:pt x="110214" y="1751988"/>
                  <a:pt x="124120" y="1786511"/>
                </a:cubicBezTo>
                <a:cubicBezTo>
                  <a:pt x="125454" y="1789845"/>
                  <a:pt x="128883" y="1792590"/>
                  <a:pt x="131741" y="1795142"/>
                </a:cubicBezTo>
                <a:cubicBezTo>
                  <a:pt x="161842" y="1820640"/>
                  <a:pt x="192131" y="1845943"/>
                  <a:pt x="222232" y="1871640"/>
                </a:cubicBezTo>
                <a:cubicBezTo>
                  <a:pt x="227946" y="1876543"/>
                  <a:pt x="232138" y="1883606"/>
                  <a:pt x="237662" y="1888901"/>
                </a:cubicBezTo>
                <a:cubicBezTo>
                  <a:pt x="245282" y="1896356"/>
                  <a:pt x="252523" y="1905771"/>
                  <a:pt x="261667" y="1909694"/>
                </a:cubicBezTo>
                <a:cubicBezTo>
                  <a:pt x="290432" y="1921855"/>
                  <a:pt x="302816" y="1945197"/>
                  <a:pt x="308150" y="1974618"/>
                </a:cubicBezTo>
                <a:cubicBezTo>
                  <a:pt x="313103" y="2001493"/>
                  <a:pt x="317295" y="2028365"/>
                  <a:pt x="323009" y="2055042"/>
                </a:cubicBezTo>
                <a:cubicBezTo>
                  <a:pt x="329867" y="2087602"/>
                  <a:pt x="337297" y="2119968"/>
                  <a:pt x="345680" y="2152137"/>
                </a:cubicBezTo>
                <a:cubicBezTo>
                  <a:pt x="349300" y="2166063"/>
                  <a:pt x="353490" y="2180774"/>
                  <a:pt x="360920" y="2192740"/>
                </a:cubicBezTo>
                <a:cubicBezTo>
                  <a:pt x="381495" y="2226281"/>
                  <a:pt x="395401" y="2262177"/>
                  <a:pt x="389877" y="2301603"/>
                </a:cubicBezTo>
                <a:cubicBezTo>
                  <a:pt x="385495" y="2333183"/>
                  <a:pt x="396735" y="2359664"/>
                  <a:pt x="414262" y="2379279"/>
                </a:cubicBezTo>
                <a:cubicBezTo>
                  <a:pt x="446077" y="2414980"/>
                  <a:pt x="438837" y="2453227"/>
                  <a:pt x="428551" y="2491281"/>
                </a:cubicBezTo>
                <a:cubicBezTo>
                  <a:pt x="423216" y="2510897"/>
                  <a:pt x="423978" y="2526980"/>
                  <a:pt x="429121" y="2545615"/>
                </a:cubicBezTo>
                <a:cubicBezTo>
                  <a:pt x="441123" y="2588768"/>
                  <a:pt x="473700" y="2617603"/>
                  <a:pt x="502275" y="2645455"/>
                </a:cubicBezTo>
                <a:cubicBezTo>
                  <a:pt x="526660" y="2669191"/>
                  <a:pt x="540376" y="2695868"/>
                  <a:pt x="550665" y="2725094"/>
                </a:cubicBezTo>
                <a:cubicBezTo>
                  <a:pt x="563809" y="2761970"/>
                  <a:pt x="558857" y="2791196"/>
                  <a:pt x="527232" y="2808850"/>
                </a:cubicBezTo>
                <a:cubicBezTo>
                  <a:pt x="518277" y="2813754"/>
                  <a:pt x="507799" y="2822385"/>
                  <a:pt x="505133" y="2831604"/>
                </a:cubicBezTo>
                <a:cubicBezTo>
                  <a:pt x="491799" y="2876129"/>
                  <a:pt x="472366" y="2921245"/>
                  <a:pt x="484178" y="2968910"/>
                </a:cubicBezTo>
                <a:cubicBezTo>
                  <a:pt x="500371" y="3034817"/>
                  <a:pt x="499419" y="3099154"/>
                  <a:pt x="483416" y="3165061"/>
                </a:cubicBezTo>
                <a:cubicBezTo>
                  <a:pt x="470462" y="3218512"/>
                  <a:pt x="457126" y="3271963"/>
                  <a:pt x="447744" y="3326101"/>
                </a:cubicBezTo>
                <a:lnTo>
                  <a:pt x="446756" y="3333750"/>
                </a:lnTo>
                <a:lnTo>
                  <a:pt x="834222" y="3333750"/>
                </a:lnTo>
                <a:lnTo>
                  <a:pt x="833756" y="3315508"/>
                </a:lnTo>
                <a:cubicBezTo>
                  <a:pt x="835090" y="3305897"/>
                  <a:pt x="843092" y="3293538"/>
                  <a:pt x="851283" y="3289224"/>
                </a:cubicBezTo>
                <a:cubicBezTo>
                  <a:pt x="869571" y="3279612"/>
                  <a:pt x="872811" y="3266470"/>
                  <a:pt x="866523" y="3248621"/>
                </a:cubicBezTo>
                <a:cubicBezTo>
                  <a:pt x="861189" y="3233124"/>
                  <a:pt x="858523" y="3214098"/>
                  <a:pt x="848234" y="3203506"/>
                </a:cubicBezTo>
                <a:cubicBezTo>
                  <a:pt x="819088" y="3173494"/>
                  <a:pt x="818135" y="3135244"/>
                  <a:pt x="810325" y="3097977"/>
                </a:cubicBezTo>
                <a:cubicBezTo>
                  <a:pt x="805561" y="3075225"/>
                  <a:pt x="805371" y="3054039"/>
                  <a:pt x="808609" y="3031285"/>
                </a:cubicBezTo>
                <a:cubicBezTo>
                  <a:pt x="815849" y="2981857"/>
                  <a:pt x="805561" y="2933799"/>
                  <a:pt x="792417" y="2886329"/>
                </a:cubicBezTo>
                <a:cubicBezTo>
                  <a:pt x="783654" y="2854945"/>
                  <a:pt x="778320" y="2822776"/>
                  <a:pt x="769366" y="2791590"/>
                </a:cubicBezTo>
                <a:cubicBezTo>
                  <a:pt x="762508" y="2768247"/>
                  <a:pt x="754315" y="2744906"/>
                  <a:pt x="743267" y="2723527"/>
                </a:cubicBezTo>
                <a:cubicBezTo>
                  <a:pt x="727072" y="2692532"/>
                  <a:pt x="702688" y="2665466"/>
                  <a:pt x="709166" y="2626038"/>
                </a:cubicBezTo>
                <a:cubicBezTo>
                  <a:pt x="714880" y="2591317"/>
                  <a:pt x="702880" y="2559935"/>
                  <a:pt x="691449" y="2528158"/>
                </a:cubicBezTo>
                <a:cubicBezTo>
                  <a:pt x="683067" y="2504816"/>
                  <a:pt x="674493" y="2481477"/>
                  <a:pt x="669159" y="2457348"/>
                </a:cubicBezTo>
                <a:cubicBezTo>
                  <a:pt x="662872" y="2428709"/>
                  <a:pt x="665540" y="2396344"/>
                  <a:pt x="653918" y="2370844"/>
                </a:cubicBezTo>
                <a:cubicBezTo>
                  <a:pt x="641726" y="2344167"/>
                  <a:pt x="649918" y="2322005"/>
                  <a:pt x="653348" y="2298269"/>
                </a:cubicBezTo>
                <a:cubicBezTo>
                  <a:pt x="658682" y="2260413"/>
                  <a:pt x="668589" y="2222749"/>
                  <a:pt x="656014" y="2184501"/>
                </a:cubicBezTo>
                <a:cubicBezTo>
                  <a:pt x="640774" y="2138014"/>
                  <a:pt x="624391" y="2091918"/>
                  <a:pt x="609913" y="2045235"/>
                </a:cubicBezTo>
                <a:cubicBezTo>
                  <a:pt x="604386" y="2027187"/>
                  <a:pt x="602100" y="2007771"/>
                  <a:pt x="599624" y="1988939"/>
                </a:cubicBezTo>
                <a:cubicBezTo>
                  <a:pt x="597528" y="1971091"/>
                  <a:pt x="602862" y="1949711"/>
                  <a:pt x="594862" y="1935977"/>
                </a:cubicBezTo>
                <a:cubicBezTo>
                  <a:pt x="574287" y="1900670"/>
                  <a:pt x="564191" y="1864385"/>
                  <a:pt x="564191" y="1823583"/>
                </a:cubicBezTo>
                <a:cubicBezTo>
                  <a:pt x="564191" y="1808282"/>
                  <a:pt x="555617" y="1793374"/>
                  <a:pt x="554093" y="1777881"/>
                </a:cubicBezTo>
                <a:cubicBezTo>
                  <a:pt x="552189" y="1756694"/>
                  <a:pt x="547044" y="1732372"/>
                  <a:pt x="554285" y="1713934"/>
                </a:cubicBezTo>
                <a:cubicBezTo>
                  <a:pt x="571429" y="1670585"/>
                  <a:pt x="557141" y="1635476"/>
                  <a:pt x="540186" y="1597617"/>
                </a:cubicBezTo>
                <a:cubicBezTo>
                  <a:pt x="523422" y="1560348"/>
                  <a:pt x="510087" y="1521118"/>
                  <a:pt x="499037" y="1481495"/>
                </a:cubicBezTo>
                <a:cubicBezTo>
                  <a:pt x="495037" y="1466588"/>
                  <a:pt x="501705" y="1448740"/>
                  <a:pt x="503037" y="1432262"/>
                </a:cubicBezTo>
                <a:cubicBezTo>
                  <a:pt x="503419" y="1426376"/>
                  <a:pt x="503991" y="1419903"/>
                  <a:pt x="502085" y="1414609"/>
                </a:cubicBezTo>
                <a:cubicBezTo>
                  <a:pt x="483796" y="1363414"/>
                  <a:pt x="469890" y="1311432"/>
                  <a:pt x="479414" y="1255923"/>
                </a:cubicBezTo>
                <a:cubicBezTo>
                  <a:pt x="480368" y="1250824"/>
                  <a:pt x="478272" y="1245135"/>
                  <a:pt x="476938" y="1240034"/>
                </a:cubicBezTo>
                <a:cubicBezTo>
                  <a:pt x="470080" y="1215122"/>
                  <a:pt x="459222" y="1190799"/>
                  <a:pt x="456745" y="1165498"/>
                </a:cubicBezTo>
                <a:cubicBezTo>
                  <a:pt x="450649" y="1103121"/>
                  <a:pt x="448171" y="1040355"/>
                  <a:pt x="444171" y="977582"/>
                </a:cubicBezTo>
                <a:cubicBezTo>
                  <a:pt x="443981" y="973659"/>
                  <a:pt x="443981" y="969541"/>
                  <a:pt x="442647" y="966011"/>
                </a:cubicBezTo>
                <a:cubicBezTo>
                  <a:pt x="434455" y="942864"/>
                  <a:pt x="437123" y="922662"/>
                  <a:pt x="452743" y="903045"/>
                </a:cubicBezTo>
                <a:cubicBezTo>
                  <a:pt x="459602" y="894414"/>
                  <a:pt x="463222" y="882645"/>
                  <a:pt x="467032" y="871859"/>
                </a:cubicBezTo>
                <a:cubicBezTo>
                  <a:pt x="472748" y="855968"/>
                  <a:pt x="478272" y="839689"/>
                  <a:pt x="481892" y="823213"/>
                </a:cubicBezTo>
                <a:cubicBezTo>
                  <a:pt x="485320" y="806930"/>
                  <a:pt x="490083" y="789474"/>
                  <a:pt x="487416" y="773781"/>
                </a:cubicBezTo>
                <a:cubicBezTo>
                  <a:pt x="482654" y="745535"/>
                  <a:pt x="471986" y="718661"/>
                  <a:pt x="464936" y="690809"/>
                </a:cubicBezTo>
                <a:cubicBezTo>
                  <a:pt x="462460" y="681198"/>
                  <a:pt x="462842" y="670605"/>
                  <a:pt x="462650" y="660603"/>
                </a:cubicBezTo>
                <a:cubicBezTo>
                  <a:pt x="462080" y="637652"/>
                  <a:pt x="467604" y="614113"/>
                  <a:pt x="451791" y="593322"/>
                </a:cubicBezTo>
                <a:cubicBezTo>
                  <a:pt x="436933" y="574101"/>
                  <a:pt x="441313" y="554679"/>
                  <a:pt x="452553" y="534478"/>
                </a:cubicBezTo>
                <a:cubicBezTo>
                  <a:pt x="460556" y="519961"/>
                  <a:pt x="466842" y="503486"/>
                  <a:pt x="469890" y="487205"/>
                </a:cubicBezTo>
                <a:cubicBezTo>
                  <a:pt x="474080" y="464843"/>
                  <a:pt x="475796" y="442679"/>
                  <a:pt x="473318" y="418552"/>
                </a:cubicBezTo>
                <a:cubicBezTo>
                  <a:pt x="471604" y="401485"/>
                  <a:pt x="470842" y="387559"/>
                  <a:pt x="460746" y="374220"/>
                </a:cubicBezTo>
                <a:cubicBezTo>
                  <a:pt x="459222" y="372064"/>
                  <a:pt x="458840" y="368141"/>
                  <a:pt x="459032" y="365198"/>
                </a:cubicBezTo>
                <a:cubicBezTo>
                  <a:pt x="462270" y="326557"/>
                  <a:pt x="460556" y="288308"/>
                  <a:pt x="458267" y="249272"/>
                </a:cubicBezTo>
                <a:cubicBezTo>
                  <a:pt x="455221" y="199649"/>
                  <a:pt x="464174" y="147470"/>
                  <a:pt x="496179" y="104514"/>
                </a:cubicBezTo>
                <a:cubicBezTo>
                  <a:pt x="500943" y="98237"/>
                  <a:pt x="503037" y="88822"/>
                  <a:pt x="504181" y="80583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6CEF7AF-130A-B64F-F0DF-88409B4A87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9325246"/>
              </p:ext>
            </p:extLst>
          </p:nvPr>
        </p:nvGraphicFramePr>
        <p:xfrm>
          <a:off x="5334000" y="766719"/>
          <a:ext cx="6096000" cy="532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85270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98C14-DA17-779B-FA6C-B72EA0BFC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Bright Futures Access	</a:t>
            </a:r>
          </a:p>
        </p:txBody>
      </p: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768D3BF3-2D37-E871-168A-D639BC8B4A2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2000" y="3047999"/>
          <a:ext cx="10668000" cy="3048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725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960DAF-B563-03C0-A48E-8762A624D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572" y="946205"/>
            <a:ext cx="9955033" cy="1079829"/>
          </a:xfrm>
        </p:spPr>
        <p:txBody>
          <a:bodyPr anchor="ctr">
            <a:normAutofit/>
          </a:bodyPr>
          <a:lstStyle/>
          <a:p>
            <a:r>
              <a:rPr lang="en-US" sz="3400" dirty="0"/>
              <a:t>2022-23 School Year- Increasing our Bright Futures Eligibility and FAFSA Completion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0BBF3-D941-8041-4669-7477B1B33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522" y="3339548"/>
            <a:ext cx="7816134" cy="2943899"/>
          </a:xfrm>
        </p:spPr>
        <p:txBody>
          <a:bodyPr anchor="t">
            <a:normAutofit/>
          </a:bodyPr>
          <a:lstStyle/>
          <a:p>
            <a:r>
              <a:rPr lang="en-US" sz="1800" dirty="0"/>
              <a:t>Increasing our number of students eligible for Bright Futures and our FAFSA completion continues to be a priority for the district and part of our District Strategic Plan </a:t>
            </a:r>
          </a:p>
          <a:p>
            <a:pPr lvl="1"/>
            <a:r>
              <a:rPr lang="en-US" sz="1800" dirty="0"/>
              <a:t>We will be looking specifically at increasing these numbers for our low-income students and minority students</a:t>
            </a:r>
          </a:p>
          <a:p>
            <a:pPr lvl="1"/>
            <a:r>
              <a:rPr lang="en-US" sz="1800" dirty="0"/>
              <a:t>We will have data available to target these students </a:t>
            </a:r>
          </a:p>
          <a:p>
            <a:pPr lvl="1"/>
            <a:r>
              <a:rPr lang="en-US" sz="1800" dirty="0"/>
              <a:t>I will share with you the targets set up in the DSP when I know them</a:t>
            </a:r>
            <a:endParaRPr lang="en-US" sz="13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6904AF-CB04-4074-8038-1E84BC092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544" y="2244769"/>
            <a:ext cx="12191456" cy="2651760"/>
            <a:chOff x="476" y="-3923156"/>
            <a:chExt cx="10667524" cy="2493728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474A189-041A-4CCA-8049-6735282006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88DA012-BD02-4870-86EF-931F6EF42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2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1150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BF9CB-DB37-4125-689E-FBB8E372A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By the numbers…reviewing Bright Futures data</a:t>
            </a:r>
            <a:endParaRPr lang="en-US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441EC1AB-B45D-8EF5-BAB2-2B45D6E907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267879"/>
              </p:ext>
            </p:extLst>
          </p:nvPr>
        </p:nvGraphicFramePr>
        <p:xfrm>
          <a:off x="762000" y="3047999"/>
          <a:ext cx="10668000" cy="3048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1683231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AnalogousFromRegularSeedLeftStep">
      <a:dk1>
        <a:srgbClr val="000000"/>
      </a:dk1>
      <a:lt1>
        <a:srgbClr val="FFFFFF"/>
      </a:lt1>
      <a:dk2>
        <a:srgbClr val="351E1F"/>
      </a:dk2>
      <a:lt2>
        <a:srgbClr val="E8E2E4"/>
      </a:lt2>
      <a:accent1>
        <a:srgbClr val="46B195"/>
      </a:accent1>
      <a:accent2>
        <a:srgbClr val="3BB161"/>
      </a:accent2>
      <a:accent3>
        <a:srgbClr val="52B647"/>
      </a:accent3>
      <a:accent4>
        <a:srgbClr val="78B13B"/>
      </a:accent4>
      <a:accent5>
        <a:srgbClr val="9FA641"/>
      </a:accent5>
      <a:accent6>
        <a:srgbClr val="B1883B"/>
      </a:accent6>
      <a:hlink>
        <a:srgbClr val="BF3F61"/>
      </a:hlink>
      <a:folHlink>
        <a:srgbClr val="7F7F7F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webextensions/webextension1.xml><?xml version="1.0" encoding="utf-8"?>
<we:webextension xmlns:we="http://schemas.microsoft.com/office/webextensions/webextension/2010/11" id="{770C30B6-5A6B-46BB-9732-360747C886F2}">
  <we:reference id="wa200001661" version="2.1.0.2" store="en-US" storeType="OMEX"/>
  <we:alternateReferences>
    <we:reference id="WA200001661" version="2.1.0.2" store="WA200001661" storeType="OMEX"/>
  </we:alternateReferences>
  <we:properties>
    <we:property name="time" value="1800"/>
    <we:property name="type" value="&quot;Finishing in&quot;"/>
  </we:properties>
  <we:bindings/>
  <we:snapshot xmlns:r="http://schemas.openxmlformats.org/officeDocument/2006/relationships" r:embed="rId1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646</Words>
  <Application>Microsoft Office PowerPoint</Application>
  <PresentationFormat>Widescreen</PresentationFormat>
  <Paragraphs>63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Verdana Pro</vt:lpstr>
      <vt:lpstr>Verdana Pro Cond SemiBold</vt:lpstr>
      <vt:lpstr>TornVTI</vt:lpstr>
      <vt:lpstr>PowerPoint Presentation</vt:lpstr>
      <vt:lpstr>Bright Futures &amp; Financial Aid Updates</vt:lpstr>
      <vt:lpstr>Bright Futures Community Service</vt:lpstr>
      <vt:lpstr>Bright Futures Community Service</vt:lpstr>
      <vt:lpstr>2022 Graduates</vt:lpstr>
      <vt:lpstr>Financial Aid Seminars &amp; FAFSA Completion Events </vt:lpstr>
      <vt:lpstr>Bright Futures Access </vt:lpstr>
      <vt:lpstr>2022-23 School Year- Increasing our Bright Futures Eligibility and FAFSA Completion </vt:lpstr>
      <vt:lpstr>By the numbers…reviewing Bright Futures data</vt:lpstr>
      <vt:lpstr>Class of 2021 Graduates</vt:lpstr>
      <vt:lpstr>Class of 2021 Bright Futures Eligible by Race/Ethnicity </vt:lpstr>
      <vt:lpstr>Class of 2021 Bright Futures Eligible by Gender</vt:lpstr>
      <vt:lpstr>Class of 2021 Bright Futures Eligible by Socio-Economic Status</vt:lpstr>
      <vt:lpstr>Class of 2022 Bright Futures </vt:lpstr>
      <vt:lpstr>Class of 2022 Bright Futures Data</vt:lpstr>
    </vt:vector>
  </TitlesOfParts>
  <Company>Pinellas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Futures &amp; Financial Aid Updates</dc:title>
  <dc:creator>Pair Brooke</dc:creator>
  <cp:lastModifiedBy>Pair Brooke</cp:lastModifiedBy>
  <cp:revision>1</cp:revision>
  <dcterms:created xsi:type="dcterms:W3CDTF">2022-08-01T17:34:09Z</dcterms:created>
  <dcterms:modified xsi:type="dcterms:W3CDTF">2022-08-03T17:55:27Z</dcterms:modified>
</cp:coreProperties>
</file>