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2" r:id="rId2"/>
    <p:sldId id="256" r:id="rId3"/>
    <p:sldId id="257" r:id="rId4"/>
    <p:sldId id="270" r:id="rId5"/>
    <p:sldId id="258" r:id="rId6"/>
    <p:sldId id="259" r:id="rId7"/>
    <p:sldId id="26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E9E16-EA87-4BCA-9A20-A11A84C00FDA}" v="308" dt="2022-08-03T17:55:19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r Brooke" userId="37106572-0e7d-4f26-b3af-f00a4a6744e2" providerId="ADAL" clId="{0BAE9E16-EA87-4BCA-9A20-A11A84C00FDA}"/>
    <pc:docChg chg="undo redo custSel addSld modSld">
      <pc:chgData name="Pair Brooke" userId="37106572-0e7d-4f26-b3af-f00a4a6744e2" providerId="ADAL" clId="{0BAE9E16-EA87-4BCA-9A20-A11A84C00FDA}" dt="2022-08-03T17:55:19.609" v="2773" actId="20577"/>
      <pc:docMkLst>
        <pc:docMk/>
      </pc:docMkLst>
      <pc:sldChg chg="modSp mod">
        <pc:chgData name="Pair Brooke" userId="37106572-0e7d-4f26-b3af-f00a4a6744e2" providerId="ADAL" clId="{0BAE9E16-EA87-4BCA-9A20-A11A84C00FDA}" dt="2022-08-03T15:15:45.602" v="2731" actId="403"/>
        <pc:sldMkLst>
          <pc:docMk/>
          <pc:sldMk cId="2797717547" sldId="257"/>
        </pc:sldMkLst>
        <pc:spChg chg="mod">
          <ac:chgData name="Pair Brooke" userId="37106572-0e7d-4f26-b3af-f00a4a6744e2" providerId="ADAL" clId="{0BAE9E16-EA87-4BCA-9A20-A11A84C00FDA}" dt="2022-08-03T14:42:29.687" v="1380" actId="313"/>
          <ac:spMkLst>
            <pc:docMk/>
            <pc:sldMk cId="2797717547" sldId="257"/>
            <ac:spMk id="2" creationId="{31AE6FA5-C13D-BF5E-54F0-B75B3F4B2E51}"/>
          </ac:spMkLst>
        </pc:spChg>
        <pc:graphicFrameChg chg="mod modGraphic">
          <ac:chgData name="Pair Brooke" userId="37106572-0e7d-4f26-b3af-f00a4a6744e2" providerId="ADAL" clId="{0BAE9E16-EA87-4BCA-9A20-A11A84C00FDA}" dt="2022-08-03T15:15:45.602" v="2731" actId="403"/>
          <ac:graphicFrameMkLst>
            <pc:docMk/>
            <pc:sldMk cId="2797717547" sldId="257"/>
            <ac:graphicFrameMk id="5" creationId="{D47A098C-38DF-7722-1DC3-0B2B282B0ADF}"/>
          </ac:graphicFrameMkLst>
        </pc:graphicFrameChg>
      </pc:sldChg>
      <pc:sldChg chg="modSp">
        <pc:chgData name="Pair Brooke" userId="37106572-0e7d-4f26-b3af-f00a4a6744e2" providerId="ADAL" clId="{0BAE9E16-EA87-4BCA-9A20-A11A84C00FDA}" dt="2022-08-03T15:09:34.355" v="2610" actId="20577"/>
        <pc:sldMkLst>
          <pc:docMk/>
          <pc:sldMk cId="3485270208" sldId="259"/>
        </pc:sldMkLst>
        <pc:graphicFrameChg chg="mod">
          <ac:chgData name="Pair Brooke" userId="37106572-0e7d-4f26-b3af-f00a4a6744e2" providerId="ADAL" clId="{0BAE9E16-EA87-4BCA-9A20-A11A84C00FDA}" dt="2022-08-03T15:09:34.355" v="2610" actId="20577"/>
          <ac:graphicFrameMkLst>
            <pc:docMk/>
            <pc:sldMk cId="3485270208" sldId="259"/>
            <ac:graphicFrameMk id="5" creationId="{66CEF7AF-130A-B64F-F0DF-88409B4A875B}"/>
          </ac:graphicFrameMkLst>
        </pc:graphicFrameChg>
      </pc:sldChg>
      <pc:sldChg chg="modSp">
        <pc:chgData name="Pair Brooke" userId="37106572-0e7d-4f26-b3af-f00a4a6744e2" providerId="ADAL" clId="{0BAE9E16-EA87-4BCA-9A20-A11A84C00FDA}" dt="2022-08-03T12:13:28.164" v="105" actId="478"/>
        <pc:sldMkLst>
          <pc:docMk/>
          <pc:sldMk cId="4211683231" sldId="261"/>
        </pc:sldMkLst>
        <pc:graphicFrameChg chg="mod">
          <ac:chgData name="Pair Brooke" userId="37106572-0e7d-4f26-b3af-f00a4a6744e2" providerId="ADAL" clId="{0BAE9E16-EA87-4BCA-9A20-A11A84C00FDA}" dt="2022-08-03T12:13:28.164" v="105" actId="478"/>
          <ac:graphicFrameMkLst>
            <pc:docMk/>
            <pc:sldMk cId="4211683231" sldId="261"/>
            <ac:graphicFrameMk id="7" creationId="{441EC1AB-B45D-8EF5-BAB2-2B45D6E90735}"/>
          </ac:graphicFrameMkLst>
        </pc:graphicFrameChg>
      </pc:sldChg>
      <pc:sldChg chg="addSp delSp new mod modClrScheme chgLayout">
        <pc:chgData name="Pair Brooke" userId="37106572-0e7d-4f26-b3af-f00a4a6744e2" providerId="ADAL" clId="{0BAE9E16-EA87-4BCA-9A20-A11A84C00FDA}" dt="2022-08-03T15:03:13.507" v="2038"/>
        <pc:sldMkLst>
          <pc:docMk/>
          <pc:sldMk cId="3563235347" sldId="262"/>
        </pc:sldMkLst>
        <pc:spChg chg="del">
          <ac:chgData name="Pair Brooke" userId="37106572-0e7d-4f26-b3af-f00a4a6744e2" providerId="ADAL" clId="{0BAE9E16-EA87-4BCA-9A20-A11A84C00FDA}" dt="2022-08-02T17:09:55.582" v="1" actId="700"/>
          <ac:spMkLst>
            <pc:docMk/>
            <pc:sldMk cId="3563235347" sldId="262"/>
            <ac:spMk id="2" creationId="{8291AD02-5A88-4A7C-3829-F225F74CEF06}"/>
          </ac:spMkLst>
        </pc:spChg>
        <pc:spChg chg="del">
          <ac:chgData name="Pair Brooke" userId="37106572-0e7d-4f26-b3af-f00a4a6744e2" providerId="ADAL" clId="{0BAE9E16-EA87-4BCA-9A20-A11A84C00FDA}" dt="2022-08-02T17:09:55.582" v="1" actId="700"/>
          <ac:spMkLst>
            <pc:docMk/>
            <pc:sldMk cId="3563235347" sldId="262"/>
            <ac:spMk id="3" creationId="{D2A23EAD-6204-B26F-F0B2-CCD2167F2B23}"/>
          </ac:spMkLst>
        </pc:spChg>
        <pc:graphicFrameChg chg="add del">
          <ac:chgData name="Pair Brooke" userId="37106572-0e7d-4f26-b3af-f00a4a6744e2" providerId="ADAL" clId="{0BAE9E16-EA87-4BCA-9A20-A11A84C00FDA}" dt="2022-08-03T15:02:47.582" v="2037" actId="478"/>
          <ac:graphicFrameMkLst>
            <pc:docMk/>
            <pc:sldMk cId="3563235347" sldId="262"/>
            <ac:graphicFrameMk id="2" creationId="{07721859-9363-9BAA-D24A-C4D52AD3C4D0}"/>
          </ac:graphicFrameMkLst>
        </pc:graphicFrameChg>
        <pc:graphicFrameChg chg="add">
          <ac:chgData name="Pair Brooke" userId="37106572-0e7d-4f26-b3af-f00a4a6744e2" providerId="ADAL" clId="{0BAE9E16-EA87-4BCA-9A20-A11A84C00FDA}" dt="2022-08-03T15:03:13.507" v="2038"/>
          <ac:graphicFrameMkLst>
            <pc:docMk/>
            <pc:sldMk cId="3563235347" sldId="262"/>
            <ac:graphicFrameMk id="3" creationId="{D652392D-F512-2A3E-12F2-CEF1BCD7694C}"/>
          </ac:graphicFrameMkLst>
        </pc:graphicFrameChg>
        <pc:graphicFrameChg chg="add del">
          <ac:chgData name="Pair Brooke" userId="37106572-0e7d-4f26-b3af-f00a4a6744e2" providerId="ADAL" clId="{0BAE9E16-EA87-4BCA-9A20-A11A84C00FDA}" dt="2022-08-03T15:01:36.703" v="2035" actId="478"/>
          <ac:graphicFrameMkLst>
            <pc:docMk/>
            <pc:sldMk cId="3563235347" sldId="262"/>
            <ac:graphicFrameMk id="4" creationId="{679CF602-D84F-0943-D657-D0F8C98841B6}"/>
          </ac:graphicFrameMkLst>
        </pc:graphicFrameChg>
      </pc:sldChg>
      <pc:sldChg chg="addSp delSp modSp new mod setBg">
        <pc:chgData name="Pair Brooke" userId="37106572-0e7d-4f26-b3af-f00a4a6744e2" providerId="ADAL" clId="{0BAE9E16-EA87-4BCA-9A20-A11A84C00FDA}" dt="2022-08-03T14:12:48.088" v="398" actId="403"/>
        <pc:sldMkLst>
          <pc:docMk/>
          <pc:sldMk cId="1365177442" sldId="263"/>
        </pc:sldMkLst>
        <pc:spChg chg="mod ord">
          <ac:chgData name="Pair Brooke" userId="37106572-0e7d-4f26-b3af-f00a4a6744e2" providerId="ADAL" clId="{0BAE9E16-EA87-4BCA-9A20-A11A84C00FDA}" dt="2022-08-03T14:12:42.686" v="394" actId="26606"/>
          <ac:spMkLst>
            <pc:docMk/>
            <pc:sldMk cId="1365177442" sldId="263"/>
            <ac:spMk id="2" creationId="{CE90437D-EE26-348A-474D-D3DCFEADF9E5}"/>
          </ac:spMkLst>
        </pc:spChg>
        <pc:spChg chg="mod">
          <ac:chgData name="Pair Brooke" userId="37106572-0e7d-4f26-b3af-f00a4a6744e2" providerId="ADAL" clId="{0BAE9E16-EA87-4BCA-9A20-A11A84C00FDA}" dt="2022-08-03T14:12:48.088" v="398" actId="403"/>
          <ac:spMkLst>
            <pc:docMk/>
            <pc:sldMk cId="1365177442" sldId="263"/>
            <ac:spMk id="3" creationId="{3F578783-4793-BE07-9A9C-94845BB3E368}"/>
          </ac:spMkLst>
        </pc:spChg>
        <pc:spChg chg="add del">
          <ac:chgData name="Pair Brooke" userId="37106572-0e7d-4f26-b3af-f00a4a6744e2" providerId="ADAL" clId="{0BAE9E16-EA87-4BCA-9A20-A11A84C00FDA}" dt="2022-08-03T14:12:20.845" v="388" actId="26606"/>
          <ac:spMkLst>
            <pc:docMk/>
            <pc:sldMk cId="1365177442" sldId="263"/>
            <ac:spMk id="9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4:12:20.845" v="388" actId="26606"/>
          <ac:spMkLst>
            <pc:docMk/>
            <pc:sldMk cId="1365177442" sldId="263"/>
            <ac:spMk id="11" creationId="{340822D1-9EEA-4ECF-9360-D9AF87950D47}"/>
          </ac:spMkLst>
        </pc:spChg>
        <pc:spChg chg="add del">
          <ac:chgData name="Pair Brooke" userId="37106572-0e7d-4f26-b3af-f00a4a6744e2" providerId="ADAL" clId="{0BAE9E16-EA87-4BCA-9A20-A11A84C00FDA}" dt="2022-08-03T14:12:20.845" v="388" actId="26606"/>
          <ac:spMkLst>
            <pc:docMk/>
            <pc:sldMk cId="1365177442" sldId="263"/>
            <ac:spMk id="13" creationId="{DC292A62-7F34-4E30-BE04-48164A1DAF7B}"/>
          </ac:spMkLst>
        </pc:spChg>
        <pc:spChg chg="add del">
          <ac:chgData name="Pair Brooke" userId="37106572-0e7d-4f26-b3af-f00a4a6744e2" providerId="ADAL" clId="{0BAE9E16-EA87-4BCA-9A20-A11A84C00FDA}" dt="2022-08-03T14:12:45.982" v="396" actId="26606"/>
          <ac:spMkLst>
            <pc:docMk/>
            <pc:sldMk cId="1365177442" sldId="263"/>
            <ac:spMk id="15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4:12:42.686" v="394" actId="26606"/>
          <ac:spMkLst>
            <pc:docMk/>
            <pc:sldMk cId="1365177442" sldId="263"/>
            <ac:spMk id="23" creationId="{22E5DF58-5CFD-4D62-AC3A-9EA04E1AF237}"/>
          </ac:spMkLst>
        </pc:spChg>
        <pc:spChg chg="add del">
          <ac:chgData name="Pair Brooke" userId="37106572-0e7d-4f26-b3af-f00a4a6744e2" providerId="ADAL" clId="{0BAE9E16-EA87-4BCA-9A20-A11A84C00FDA}" dt="2022-08-03T14:12:42.686" v="394" actId="26606"/>
          <ac:spMkLst>
            <pc:docMk/>
            <pc:sldMk cId="1365177442" sldId="263"/>
            <ac:spMk id="25" creationId="{8064D39A-E0A4-461B-A8D2-9C3AE870CED4}"/>
          </ac:spMkLst>
        </pc:spChg>
        <pc:spChg chg="add del">
          <ac:chgData name="Pair Brooke" userId="37106572-0e7d-4f26-b3af-f00a4a6744e2" providerId="ADAL" clId="{0BAE9E16-EA87-4BCA-9A20-A11A84C00FDA}" dt="2022-08-03T14:12:45.982" v="396" actId="26606"/>
          <ac:spMkLst>
            <pc:docMk/>
            <pc:sldMk cId="1365177442" sldId="263"/>
            <ac:spMk id="28" creationId="{B95B9BA8-1D69-4796-85F5-B6D0BD52354B}"/>
          </ac:spMkLst>
        </pc:spChg>
        <pc:grpChg chg="add del">
          <ac:chgData name="Pair Brooke" userId="37106572-0e7d-4f26-b3af-f00a4a6744e2" providerId="ADAL" clId="{0BAE9E16-EA87-4BCA-9A20-A11A84C00FDA}" dt="2022-08-03T14:12:45.982" v="396" actId="26606"/>
          <ac:grpSpMkLst>
            <pc:docMk/>
            <pc:sldMk cId="1365177442" sldId="263"/>
            <ac:grpSpMk id="17" creationId="{EE5D87AC-5CCC-4E1F-8B25-D3A6053029C8}"/>
          </ac:grpSpMkLst>
        </pc:grpChg>
        <pc:grpChg chg="add del">
          <ac:chgData name="Pair Brooke" userId="37106572-0e7d-4f26-b3af-f00a4a6744e2" providerId="ADAL" clId="{0BAE9E16-EA87-4BCA-9A20-A11A84C00FDA}" dt="2022-08-03T14:12:45.982" v="396" actId="26606"/>
          <ac:grpSpMkLst>
            <pc:docMk/>
            <pc:sldMk cId="1365177442" sldId="263"/>
            <ac:grpSpMk id="29" creationId="{EE5D87AC-5CCC-4E1F-8B25-D3A6053029C8}"/>
          </ac:grpSpMkLst>
        </pc:grpChg>
        <pc:picChg chg="add del">
          <ac:chgData name="Pair Brooke" userId="37106572-0e7d-4f26-b3af-f00a4a6744e2" providerId="ADAL" clId="{0BAE9E16-EA87-4BCA-9A20-A11A84C00FDA}" dt="2022-08-03T14:12:20.845" v="388" actId="26606"/>
          <ac:picMkLst>
            <pc:docMk/>
            <pc:sldMk cId="1365177442" sldId="263"/>
            <ac:picMk id="5" creationId="{2F3F8DC9-8670-2CDD-E009-503415BCA835}"/>
          </ac:picMkLst>
        </pc:picChg>
        <pc:picChg chg="add mod">
          <ac:chgData name="Pair Brooke" userId="37106572-0e7d-4f26-b3af-f00a4a6744e2" providerId="ADAL" clId="{0BAE9E16-EA87-4BCA-9A20-A11A84C00FDA}" dt="2022-08-03T14:12:45.982" v="396" actId="26606"/>
          <ac:picMkLst>
            <pc:docMk/>
            <pc:sldMk cId="1365177442" sldId="263"/>
            <ac:picMk id="16" creationId="{5519A482-4F1D-EA07-6805-F5AA8613859C}"/>
          </ac:picMkLst>
        </pc:picChg>
      </pc:sldChg>
      <pc:sldChg chg="addSp modSp new mod setBg modClrScheme chgLayout">
        <pc:chgData name="Pair Brooke" userId="37106572-0e7d-4f26-b3af-f00a4a6744e2" providerId="ADAL" clId="{0BAE9E16-EA87-4BCA-9A20-A11A84C00FDA}" dt="2022-08-03T15:11:25.762" v="2613"/>
        <pc:sldMkLst>
          <pc:docMk/>
          <pc:sldMk cId="2159375797" sldId="264"/>
        </pc:sldMkLst>
        <pc:spChg chg="mod ord">
          <ac:chgData name="Pair Brooke" userId="37106572-0e7d-4f26-b3af-f00a4a6744e2" providerId="ADAL" clId="{0BAE9E16-EA87-4BCA-9A20-A11A84C00FDA}" dt="2022-08-03T14:36:52.067" v="1174" actId="207"/>
          <ac:spMkLst>
            <pc:docMk/>
            <pc:sldMk cId="2159375797" sldId="264"/>
            <ac:spMk id="2" creationId="{52372CE0-B5E7-75FA-6D0D-22C1B41EAF13}"/>
          </ac:spMkLst>
        </pc:spChg>
        <pc:spChg chg="mod ord">
          <ac:chgData name="Pair Brooke" userId="37106572-0e7d-4f26-b3af-f00a4a6744e2" providerId="ADAL" clId="{0BAE9E16-EA87-4BCA-9A20-A11A84C00FDA}" dt="2022-08-03T14:36:57.729" v="1175" actId="207"/>
          <ac:spMkLst>
            <pc:docMk/>
            <pc:sldMk cId="2159375797" sldId="264"/>
            <ac:spMk id="3" creationId="{853DD38A-439B-1766-F2D8-CD2B2701578D}"/>
          </ac:spMkLst>
        </pc:spChg>
        <pc:spChg chg="add mod ord">
          <ac:chgData name="Pair Brooke" userId="37106572-0e7d-4f26-b3af-f00a4a6744e2" providerId="ADAL" clId="{0BAE9E16-EA87-4BCA-9A20-A11A84C00FDA}" dt="2022-08-03T14:37:02.717" v="1176" actId="207"/>
          <ac:spMkLst>
            <pc:docMk/>
            <pc:sldMk cId="2159375797" sldId="264"/>
            <ac:spMk id="4" creationId="{A05DDC4A-6618-6F12-EDC9-2CCF63F6C456}"/>
          </ac:spMkLst>
        </pc:spChg>
      </pc:sldChg>
      <pc:sldChg chg="modSp new mod setBg modClrScheme chgLayout">
        <pc:chgData name="Pair Brooke" userId="37106572-0e7d-4f26-b3af-f00a4a6744e2" providerId="ADAL" clId="{0BAE9E16-EA87-4BCA-9A20-A11A84C00FDA}" dt="2022-08-03T15:11:57.333" v="2617" actId="207"/>
        <pc:sldMkLst>
          <pc:docMk/>
          <pc:sldMk cId="2602142007" sldId="265"/>
        </pc:sldMkLst>
        <pc:spChg chg="mod ord">
          <ac:chgData name="Pair Brooke" userId="37106572-0e7d-4f26-b3af-f00a4a6744e2" providerId="ADAL" clId="{0BAE9E16-EA87-4BCA-9A20-A11A84C00FDA}" dt="2022-08-03T14:37:20.662" v="1177" actId="207"/>
          <ac:spMkLst>
            <pc:docMk/>
            <pc:sldMk cId="2602142007" sldId="265"/>
            <ac:spMk id="2" creationId="{94865DC0-313E-6B70-EEFE-02ED47D35AA1}"/>
          </ac:spMkLst>
        </pc:spChg>
        <pc:spChg chg="mod ord">
          <ac:chgData name="Pair Brooke" userId="37106572-0e7d-4f26-b3af-f00a4a6744e2" providerId="ADAL" clId="{0BAE9E16-EA87-4BCA-9A20-A11A84C00FDA}" dt="2022-08-03T15:11:57.333" v="2617" actId="207"/>
          <ac:spMkLst>
            <pc:docMk/>
            <pc:sldMk cId="2602142007" sldId="265"/>
            <ac:spMk id="3" creationId="{2EF8E40A-F68D-58CD-E0F3-5489B28AB75F}"/>
          </ac:spMkLst>
        </pc:spChg>
        <pc:spChg chg="mod ord">
          <ac:chgData name="Pair Brooke" userId="37106572-0e7d-4f26-b3af-f00a4a6744e2" providerId="ADAL" clId="{0BAE9E16-EA87-4BCA-9A20-A11A84C00FDA}" dt="2022-08-03T15:11:42.231" v="2615" actId="207"/>
          <ac:spMkLst>
            <pc:docMk/>
            <pc:sldMk cId="2602142007" sldId="265"/>
            <ac:spMk id="4" creationId="{03CF38D6-0213-6E5D-2B09-2719CA40660C}"/>
          </ac:spMkLst>
        </pc:spChg>
      </pc:sldChg>
      <pc:sldChg chg="addSp delSp modSp new mod setBg modClrScheme chgLayout">
        <pc:chgData name="Pair Brooke" userId="37106572-0e7d-4f26-b3af-f00a4a6744e2" providerId="ADAL" clId="{0BAE9E16-EA87-4BCA-9A20-A11A84C00FDA}" dt="2022-08-03T17:55:19.609" v="2773" actId="20577"/>
        <pc:sldMkLst>
          <pc:docMk/>
          <pc:sldMk cId="3912914439" sldId="266"/>
        </pc:sldMkLst>
        <pc:spChg chg="mod ord">
          <ac:chgData name="Pair Brooke" userId="37106572-0e7d-4f26-b3af-f00a4a6744e2" providerId="ADAL" clId="{0BAE9E16-EA87-4BCA-9A20-A11A84C00FDA}" dt="2022-08-03T14:42:11.603" v="1379" actId="26606"/>
          <ac:spMkLst>
            <pc:docMk/>
            <pc:sldMk cId="3912914439" sldId="266"/>
            <ac:spMk id="2" creationId="{AC8F0CC6-FFC8-8696-27B4-8D1F2236CEFE}"/>
          </ac:spMkLst>
        </pc:spChg>
        <pc:spChg chg="del mod ord">
          <ac:chgData name="Pair Brooke" userId="37106572-0e7d-4f26-b3af-f00a4a6744e2" providerId="ADAL" clId="{0BAE9E16-EA87-4BCA-9A20-A11A84C00FDA}" dt="2022-08-03T14:20:12.788" v="734" actId="700"/>
          <ac:spMkLst>
            <pc:docMk/>
            <pc:sldMk cId="3912914439" sldId="266"/>
            <ac:spMk id="3" creationId="{BFF9097E-F01E-4875-E547-0CBDA46C8B47}"/>
          </ac:spMkLst>
        </pc:spChg>
        <pc:spChg chg="del">
          <ac:chgData name="Pair Brooke" userId="37106572-0e7d-4f26-b3af-f00a4a6744e2" providerId="ADAL" clId="{0BAE9E16-EA87-4BCA-9A20-A11A84C00FDA}" dt="2022-08-03T14:20:12.788" v="734" actId="700"/>
          <ac:spMkLst>
            <pc:docMk/>
            <pc:sldMk cId="3912914439" sldId="266"/>
            <ac:spMk id="4" creationId="{ADF48B47-4C21-DB21-CCD5-E285598D7F81}"/>
          </ac:spMkLst>
        </pc:spChg>
        <pc:spChg chg="add del mod ord">
          <ac:chgData name="Pair Brooke" userId="37106572-0e7d-4f26-b3af-f00a4a6744e2" providerId="ADAL" clId="{0BAE9E16-EA87-4BCA-9A20-A11A84C00FDA}" dt="2022-08-03T14:42:11.603" v="1379" actId="26606"/>
          <ac:spMkLst>
            <pc:docMk/>
            <pc:sldMk cId="3912914439" sldId="266"/>
            <ac:spMk id="5" creationId="{DD2F23B6-DA21-A5A7-DF7B-EE5E2B157B4B}"/>
          </ac:spMkLst>
        </pc:spChg>
        <pc:spChg chg="add del">
          <ac:chgData name="Pair Brooke" userId="37106572-0e7d-4f26-b3af-f00a4a6744e2" providerId="ADAL" clId="{0BAE9E16-EA87-4BCA-9A20-A11A84C00FDA}" dt="2022-08-03T14:20:20.492" v="736" actId="26606"/>
          <ac:spMkLst>
            <pc:docMk/>
            <pc:sldMk cId="3912914439" sldId="266"/>
            <ac:spMk id="10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4:20:20.492" v="736" actId="26606"/>
          <ac:spMkLst>
            <pc:docMk/>
            <pc:sldMk cId="3912914439" sldId="266"/>
            <ac:spMk id="12" creationId="{A9FEAAE4-608F-4DE6-97B4-51573869A30B}"/>
          </ac:spMkLst>
        </pc:spChg>
        <pc:spChg chg="add del">
          <ac:chgData name="Pair Brooke" userId="37106572-0e7d-4f26-b3af-f00a4a6744e2" providerId="ADAL" clId="{0BAE9E16-EA87-4BCA-9A20-A11A84C00FDA}" dt="2022-08-03T14:42:11.603" v="1379" actId="26606"/>
          <ac:spMkLst>
            <pc:docMk/>
            <pc:sldMk cId="3912914439" sldId="266"/>
            <ac:spMk id="18" creationId="{B95B9BA8-1D69-4796-85F5-B6D0BD52354B}"/>
          </ac:spMkLst>
        </pc:spChg>
        <pc:spChg chg="add">
          <ac:chgData name="Pair Brooke" userId="37106572-0e7d-4f26-b3af-f00a4a6744e2" providerId="ADAL" clId="{0BAE9E16-EA87-4BCA-9A20-A11A84C00FDA}" dt="2022-08-03T14:42:11.603" v="1379" actId="26606"/>
          <ac:spMkLst>
            <pc:docMk/>
            <pc:sldMk cId="3912914439" sldId="266"/>
            <ac:spMk id="26" creationId="{6B0479F5-59EA-43F3-BAFC-2606376EB662}"/>
          </ac:spMkLst>
        </pc:spChg>
        <pc:grpChg chg="add del">
          <ac:chgData name="Pair Brooke" userId="37106572-0e7d-4f26-b3af-f00a4a6744e2" providerId="ADAL" clId="{0BAE9E16-EA87-4BCA-9A20-A11A84C00FDA}" dt="2022-08-03T14:20:20.492" v="736" actId="26606"/>
          <ac:grpSpMkLst>
            <pc:docMk/>
            <pc:sldMk cId="3912914439" sldId="266"/>
            <ac:grpSpMk id="14" creationId="{1C03C1F1-33AC-4C16-AD56-DD6382C36967}"/>
          </ac:grpSpMkLst>
        </pc:grpChg>
        <pc:grpChg chg="add del">
          <ac:chgData name="Pair Brooke" userId="37106572-0e7d-4f26-b3af-f00a4a6744e2" providerId="ADAL" clId="{0BAE9E16-EA87-4BCA-9A20-A11A84C00FDA}" dt="2022-08-03T14:42:11.603" v="1379" actId="26606"/>
          <ac:grpSpMkLst>
            <pc:docMk/>
            <pc:sldMk cId="3912914439" sldId="266"/>
            <ac:grpSpMk id="19" creationId="{946904AF-CB04-4074-8038-1E84BC0922C0}"/>
          </ac:grpSpMkLst>
        </pc:grpChg>
        <pc:graphicFrameChg chg="add mod">
          <ac:chgData name="Pair Brooke" userId="37106572-0e7d-4f26-b3af-f00a4a6744e2" providerId="ADAL" clId="{0BAE9E16-EA87-4BCA-9A20-A11A84C00FDA}" dt="2022-08-03T17:55:19.609" v="2773" actId="20577"/>
          <ac:graphicFrameMkLst>
            <pc:docMk/>
            <pc:sldMk cId="3912914439" sldId="266"/>
            <ac:graphicFrameMk id="22" creationId="{12DE1A65-B14B-9574-659E-AFB2C34778A5}"/>
          </ac:graphicFrameMkLst>
        </pc:graphicFrameChg>
      </pc:sldChg>
      <pc:sldChg chg="addSp delSp modSp new mod setBg">
        <pc:chgData name="Pair Brooke" userId="37106572-0e7d-4f26-b3af-f00a4a6744e2" providerId="ADAL" clId="{0BAE9E16-EA87-4BCA-9A20-A11A84C00FDA}" dt="2022-08-03T14:51:04.795" v="1738" actId="20577"/>
        <pc:sldMkLst>
          <pc:docMk/>
          <pc:sldMk cId="3861359665" sldId="267"/>
        </pc:sldMkLst>
        <pc:spChg chg="mod">
          <ac:chgData name="Pair Brooke" userId="37106572-0e7d-4f26-b3af-f00a4a6744e2" providerId="ADAL" clId="{0BAE9E16-EA87-4BCA-9A20-A11A84C00FDA}" dt="2022-08-03T14:49:48.793" v="1687" actId="26606"/>
          <ac:spMkLst>
            <pc:docMk/>
            <pc:sldMk cId="3861359665" sldId="267"/>
            <ac:spMk id="2" creationId="{DD0E553F-EAA3-9C8A-A3F2-30C517DFE45A}"/>
          </ac:spMkLst>
        </pc:spChg>
        <pc:spChg chg="mod">
          <ac:chgData name="Pair Brooke" userId="37106572-0e7d-4f26-b3af-f00a4a6744e2" providerId="ADAL" clId="{0BAE9E16-EA87-4BCA-9A20-A11A84C00FDA}" dt="2022-08-03T14:51:04.795" v="1738" actId="20577"/>
          <ac:spMkLst>
            <pc:docMk/>
            <pc:sldMk cId="3861359665" sldId="267"/>
            <ac:spMk id="3" creationId="{E38D54C9-D345-F9B9-CB80-02094773C7EE}"/>
          </ac:spMkLst>
        </pc:spChg>
        <pc:spChg chg="add">
          <ac:chgData name="Pair Brooke" userId="37106572-0e7d-4f26-b3af-f00a4a6744e2" providerId="ADAL" clId="{0BAE9E16-EA87-4BCA-9A20-A11A84C00FDA}" dt="2022-08-03T14:49:48.793" v="1687" actId="26606"/>
          <ac:spMkLst>
            <pc:docMk/>
            <pc:sldMk cId="3861359665" sldId="267"/>
            <ac:spMk id="8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4:49:48.755" v="1686" actId="26606"/>
          <ac:spMkLst>
            <pc:docMk/>
            <pc:sldMk cId="3861359665" sldId="267"/>
            <ac:spMk id="9" creationId="{B95B9BA8-1D69-4796-85F5-B6D0BD52354B}"/>
          </ac:spMkLst>
        </pc:spChg>
        <pc:spChg chg="add">
          <ac:chgData name="Pair Brooke" userId="37106572-0e7d-4f26-b3af-f00a4a6744e2" providerId="ADAL" clId="{0BAE9E16-EA87-4BCA-9A20-A11A84C00FDA}" dt="2022-08-03T14:49:48.793" v="1687" actId="26606"/>
          <ac:spMkLst>
            <pc:docMk/>
            <pc:sldMk cId="3861359665" sldId="267"/>
            <ac:spMk id="10" creationId="{A9FEAAE4-608F-4DE6-97B4-51573869A30B}"/>
          </ac:spMkLst>
        </pc:spChg>
        <pc:spChg chg="add del">
          <ac:chgData name="Pair Brooke" userId="37106572-0e7d-4f26-b3af-f00a4a6744e2" providerId="ADAL" clId="{0BAE9E16-EA87-4BCA-9A20-A11A84C00FDA}" dt="2022-08-03T14:49:48.755" v="1686" actId="26606"/>
          <ac:spMkLst>
            <pc:docMk/>
            <pc:sldMk cId="3861359665" sldId="267"/>
            <ac:spMk id="11" creationId="{340822D1-9EEA-4ECF-9360-D9AF87950D47}"/>
          </ac:spMkLst>
        </pc:spChg>
        <pc:spChg chg="add del">
          <ac:chgData name="Pair Brooke" userId="37106572-0e7d-4f26-b3af-f00a4a6744e2" providerId="ADAL" clId="{0BAE9E16-EA87-4BCA-9A20-A11A84C00FDA}" dt="2022-08-03T14:49:48.755" v="1686" actId="26606"/>
          <ac:spMkLst>
            <pc:docMk/>
            <pc:sldMk cId="3861359665" sldId="267"/>
            <ac:spMk id="13" creationId="{DC292A62-7F34-4E30-BE04-48164A1DAF7B}"/>
          </ac:spMkLst>
        </pc:spChg>
        <pc:grpChg chg="add">
          <ac:chgData name="Pair Brooke" userId="37106572-0e7d-4f26-b3af-f00a4a6744e2" providerId="ADAL" clId="{0BAE9E16-EA87-4BCA-9A20-A11A84C00FDA}" dt="2022-08-03T14:49:48.793" v="1687" actId="26606"/>
          <ac:grpSpMkLst>
            <pc:docMk/>
            <pc:sldMk cId="3861359665" sldId="267"/>
            <ac:grpSpMk id="12" creationId="{1C03C1F1-33AC-4C16-AD56-DD6382C36967}"/>
          </ac:grpSpMkLst>
        </pc:grpChg>
        <pc:picChg chg="add del">
          <ac:chgData name="Pair Brooke" userId="37106572-0e7d-4f26-b3af-f00a4a6744e2" providerId="ADAL" clId="{0BAE9E16-EA87-4BCA-9A20-A11A84C00FDA}" dt="2022-08-03T14:49:48.755" v="1686" actId="26606"/>
          <ac:picMkLst>
            <pc:docMk/>
            <pc:sldMk cId="3861359665" sldId="267"/>
            <ac:picMk id="5" creationId="{41C692C3-BB01-2C5D-E277-8ECFDC364D9C}"/>
          </ac:picMkLst>
        </pc:picChg>
      </pc:sldChg>
      <pc:sldChg chg="addSp modSp new mod setBg">
        <pc:chgData name="Pair Brooke" userId="37106572-0e7d-4f26-b3af-f00a4a6744e2" providerId="ADAL" clId="{0BAE9E16-EA87-4BCA-9A20-A11A84C00FDA}" dt="2022-08-03T14:52:59.525" v="2034" actId="26606"/>
        <pc:sldMkLst>
          <pc:docMk/>
          <pc:sldMk cId="1240777907" sldId="268"/>
        </pc:sldMkLst>
        <pc:spChg chg="mod">
          <ac:chgData name="Pair Brooke" userId="37106572-0e7d-4f26-b3af-f00a4a6744e2" providerId="ADAL" clId="{0BAE9E16-EA87-4BCA-9A20-A11A84C00FDA}" dt="2022-08-03T14:52:59.525" v="2034" actId="26606"/>
          <ac:spMkLst>
            <pc:docMk/>
            <pc:sldMk cId="1240777907" sldId="268"/>
            <ac:spMk id="2" creationId="{82546A87-50B0-5214-23F1-2DA4FBA5C85D}"/>
          </ac:spMkLst>
        </pc:spChg>
        <pc:spChg chg="mod">
          <ac:chgData name="Pair Brooke" userId="37106572-0e7d-4f26-b3af-f00a4a6744e2" providerId="ADAL" clId="{0BAE9E16-EA87-4BCA-9A20-A11A84C00FDA}" dt="2022-08-03T14:52:59.525" v="2034" actId="26606"/>
          <ac:spMkLst>
            <pc:docMk/>
            <pc:sldMk cId="1240777907" sldId="268"/>
            <ac:spMk id="3" creationId="{5C870FA7-523C-7A9E-6480-AD4AD6F3926D}"/>
          </ac:spMkLst>
        </pc:spChg>
        <pc:spChg chg="add">
          <ac:chgData name="Pair Brooke" userId="37106572-0e7d-4f26-b3af-f00a4a6744e2" providerId="ADAL" clId="{0BAE9E16-EA87-4BCA-9A20-A11A84C00FDA}" dt="2022-08-03T14:52:59.525" v="2034" actId="26606"/>
          <ac:spMkLst>
            <pc:docMk/>
            <pc:sldMk cId="1240777907" sldId="268"/>
            <ac:spMk id="9" creationId="{B95B9BA8-1D69-4796-85F5-B6D0BD52354B}"/>
          </ac:spMkLst>
        </pc:spChg>
        <pc:spChg chg="add">
          <ac:chgData name="Pair Brooke" userId="37106572-0e7d-4f26-b3af-f00a4a6744e2" providerId="ADAL" clId="{0BAE9E16-EA87-4BCA-9A20-A11A84C00FDA}" dt="2022-08-03T14:52:59.525" v="2034" actId="26606"/>
          <ac:spMkLst>
            <pc:docMk/>
            <pc:sldMk cId="1240777907" sldId="268"/>
            <ac:spMk id="11" creationId="{340822D1-9EEA-4ECF-9360-D9AF87950D47}"/>
          </ac:spMkLst>
        </pc:spChg>
        <pc:spChg chg="add">
          <ac:chgData name="Pair Brooke" userId="37106572-0e7d-4f26-b3af-f00a4a6744e2" providerId="ADAL" clId="{0BAE9E16-EA87-4BCA-9A20-A11A84C00FDA}" dt="2022-08-03T14:52:59.525" v="2034" actId="26606"/>
          <ac:spMkLst>
            <pc:docMk/>
            <pc:sldMk cId="1240777907" sldId="268"/>
            <ac:spMk id="13" creationId="{DC292A62-7F34-4E30-BE04-48164A1DAF7B}"/>
          </ac:spMkLst>
        </pc:spChg>
        <pc:picChg chg="add">
          <ac:chgData name="Pair Brooke" userId="37106572-0e7d-4f26-b3af-f00a4a6744e2" providerId="ADAL" clId="{0BAE9E16-EA87-4BCA-9A20-A11A84C00FDA}" dt="2022-08-03T14:52:59.525" v="2034" actId="26606"/>
          <ac:picMkLst>
            <pc:docMk/>
            <pc:sldMk cId="1240777907" sldId="268"/>
            <ac:picMk id="5" creationId="{1DB41710-889E-584E-25E5-C197F1C49894}"/>
          </ac:picMkLst>
        </pc:picChg>
      </pc:sldChg>
      <pc:sldChg chg="addSp delSp modSp new mod setBg">
        <pc:chgData name="Pair Brooke" userId="37106572-0e7d-4f26-b3af-f00a4a6744e2" providerId="ADAL" clId="{0BAE9E16-EA87-4BCA-9A20-A11A84C00FDA}" dt="2022-08-03T15:08:47.056" v="2550" actId="26606"/>
        <pc:sldMkLst>
          <pc:docMk/>
          <pc:sldMk cId="231725190" sldId="269"/>
        </pc:sldMkLst>
        <pc:spChg chg="mod">
          <ac:chgData name="Pair Brooke" userId="37106572-0e7d-4f26-b3af-f00a4a6744e2" providerId="ADAL" clId="{0BAE9E16-EA87-4BCA-9A20-A11A84C00FDA}" dt="2022-08-03T15:08:47.022" v="2549" actId="26606"/>
          <ac:spMkLst>
            <pc:docMk/>
            <pc:sldMk cId="231725190" sldId="269"/>
            <ac:spMk id="2" creationId="{B1898C14-DA17-779B-FA6C-B72EA0BFC775}"/>
          </ac:spMkLst>
        </pc:spChg>
        <pc:spChg chg="add del mod">
          <ac:chgData name="Pair Brooke" userId="37106572-0e7d-4f26-b3af-f00a4a6744e2" providerId="ADAL" clId="{0BAE9E16-EA87-4BCA-9A20-A11A84C00FDA}" dt="2022-08-03T15:08:47.056" v="2550" actId="26606"/>
          <ac:spMkLst>
            <pc:docMk/>
            <pc:sldMk cId="231725190" sldId="269"/>
            <ac:spMk id="3" creationId="{B995B25C-F715-6E74-A28B-883DC0308C95}"/>
          </ac:spMkLst>
        </pc:spChg>
        <pc:spChg chg="add del">
          <ac:chgData name="Pair Brooke" userId="37106572-0e7d-4f26-b3af-f00a4a6744e2" providerId="ADAL" clId="{0BAE9E16-EA87-4BCA-9A20-A11A84C00FDA}" dt="2022-08-03T15:08:39.365" v="2545" actId="26606"/>
          <ac:spMkLst>
            <pc:docMk/>
            <pc:sldMk cId="231725190" sldId="269"/>
            <ac:spMk id="9" creationId="{60DB02BD-FF61-4042-BC21-4EFF543EC0C3}"/>
          </ac:spMkLst>
        </pc:spChg>
        <pc:spChg chg="add del">
          <ac:chgData name="Pair Brooke" userId="37106572-0e7d-4f26-b3af-f00a4a6744e2" providerId="ADAL" clId="{0BAE9E16-EA87-4BCA-9A20-A11A84C00FDA}" dt="2022-08-03T15:08:33.660" v="2543" actId="26606"/>
          <ac:spMkLst>
            <pc:docMk/>
            <pc:sldMk cId="231725190" sldId="269"/>
            <ac:spMk id="10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5:08:39.365" v="2545" actId="26606"/>
          <ac:spMkLst>
            <pc:docMk/>
            <pc:sldMk cId="231725190" sldId="269"/>
            <ac:spMk id="11" creationId="{5811A85E-38EA-465A-84F9-6230CF743E76}"/>
          </ac:spMkLst>
        </pc:spChg>
        <pc:spChg chg="add del">
          <ac:chgData name="Pair Brooke" userId="37106572-0e7d-4f26-b3af-f00a4a6744e2" providerId="ADAL" clId="{0BAE9E16-EA87-4BCA-9A20-A11A84C00FDA}" dt="2022-08-03T15:08:33.660" v="2543" actId="26606"/>
          <ac:spMkLst>
            <pc:docMk/>
            <pc:sldMk cId="231725190" sldId="269"/>
            <ac:spMk id="12" creationId="{340822D1-9EEA-4ECF-9360-D9AF87950D47}"/>
          </ac:spMkLst>
        </pc:spChg>
        <pc:spChg chg="add del">
          <ac:chgData name="Pair Brooke" userId="37106572-0e7d-4f26-b3af-f00a4a6744e2" providerId="ADAL" clId="{0BAE9E16-EA87-4BCA-9A20-A11A84C00FDA}" dt="2022-08-03T15:08:39.365" v="2545" actId="26606"/>
          <ac:spMkLst>
            <pc:docMk/>
            <pc:sldMk cId="231725190" sldId="269"/>
            <ac:spMk id="13" creationId="{866290A3-7E80-441D-AA1E-5263326B1657}"/>
          </ac:spMkLst>
        </pc:spChg>
        <pc:spChg chg="add del">
          <ac:chgData name="Pair Brooke" userId="37106572-0e7d-4f26-b3af-f00a4a6744e2" providerId="ADAL" clId="{0BAE9E16-EA87-4BCA-9A20-A11A84C00FDA}" dt="2022-08-03T15:08:33.660" v="2543" actId="26606"/>
          <ac:spMkLst>
            <pc:docMk/>
            <pc:sldMk cId="231725190" sldId="269"/>
            <ac:spMk id="14" creationId="{DC292A62-7F34-4E30-BE04-48164A1DAF7B}"/>
          </ac:spMkLst>
        </pc:spChg>
        <pc:spChg chg="add del">
          <ac:chgData name="Pair Brooke" userId="37106572-0e7d-4f26-b3af-f00a4a6744e2" providerId="ADAL" clId="{0BAE9E16-EA87-4BCA-9A20-A11A84C00FDA}" dt="2022-08-03T15:08:40.854" v="2547" actId="26606"/>
          <ac:spMkLst>
            <pc:docMk/>
            <pc:sldMk cId="231725190" sldId="269"/>
            <ac:spMk id="15" creationId="{60DB02BD-FF61-4042-BC21-4EFF543EC0C3}"/>
          </ac:spMkLst>
        </pc:spChg>
        <pc:spChg chg="add del">
          <ac:chgData name="Pair Brooke" userId="37106572-0e7d-4f26-b3af-f00a4a6744e2" providerId="ADAL" clId="{0BAE9E16-EA87-4BCA-9A20-A11A84C00FDA}" dt="2022-08-03T15:08:40.854" v="2547" actId="26606"/>
          <ac:spMkLst>
            <pc:docMk/>
            <pc:sldMk cId="231725190" sldId="269"/>
            <ac:spMk id="16" creationId="{5811A85E-38EA-465A-84F9-6230CF743E76}"/>
          </ac:spMkLst>
        </pc:spChg>
        <pc:spChg chg="add del">
          <ac:chgData name="Pair Brooke" userId="37106572-0e7d-4f26-b3af-f00a4a6744e2" providerId="ADAL" clId="{0BAE9E16-EA87-4BCA-9A20-A11A84C00FDA}" dt="2022-08-03T15:08:40.854" v="2547" actId="26606"/>
          <ac:spMkLst>
            <pc:docMk/>
            <pc:sldMk cId="231725190" sldId="269"/>
            <ac:spMk id="17" creationId="{866290A3-7E80-441D-AA1E-5263326B1657}"/>
          </ac:spMkLst>
        </pc:spChg>
        <pc:spChg chg="add del">
          <ac:chgData name="Pair Brooke" userId="37106572-0e7d-4f26-b3af-f00a4a6744e2" providerId="ADAL" clId="{0BAE9E16-EA87-4BCA-9A20-A11A84C00FDA}" dt="2022-08-03T15:08:47.022" v="2549" actId="26606"/>
          <ac:spMkLst>
            <pc:docMk/>
            <pc:sldMk cId="231725190" sldId="269"/>
            <ac:spMk id="20" creationId="{6B0479F5-59EA-43F3-BAFC-2606376EB662}"/>
          </ac:spMkLst>
        </pc:spChg>
        <pc:graphicFrameChg chg="add del">
          <ac:chgData name="Pair Brooke" userId="37106572-0e7d-4f26-b3af-f00a4a6744e2" providerId="ADAL" clId="{0BAE9E16-EA87-4BCA-9A20-A11A84C00FDA}" dt="2022-08-03T15:08:39.365" v="2545" actId="26606"/>
          <ac:graphicFrameMkLst>
            <pc:docMk/>
            <pc:sldMk cId="231725190" sldId="269"/>
            <ac:graphicFrameMk id="5" creationId="{845CAB72-4560-E3F8-FCF7-657987FD6880}"/>
          </ac:graphicFrameMkLst>
        </pc:graphicFrameChg>
        <pc:graphicFrameChg chg="add del">
          <ac:chgData name="Pair Brooke" userId="37106572-0e7d-4f26-b3af-f00a4a6744e2" providerId="ADAL" clId="{0BAE9E16-EA87-4BCA-9A20-A11A84C00FDA}" dt="2022-08-03T15:08:40.854" v="2547" actId="26606"/>
          <ac:graphicFrameMkLst>
            <pc:docMk/>
            <pc:sldMk cId="231725190" sldId="269"/>
            <ac:graphicFrameMk id="18" creationId="{8E453C76-C99E-1621-CBC4-B44F76FA5C1D}"/>
          </ac:graphicFrameMkLst>
        </pc:graphicFrameChg>
        <pc:graphicFrameChg chg="add del">
          <ac:chgData name="Pair Brooke" userId="37106572-0e7d-4f26-b3af-f00a4a6744e2" providerId="ADAL" clId="{0BAE9E16-EA87-4BCA-9A20-A11A84C00FDA}" dt="2022-08-03T15:08:47.022" v="2549" actId="26606"/>
          <ac:graphicFrameMkLst>
            <pc:docMk/>
            <pc:sldMk cId="231725190" sldId="269"/>
            <ac:graphicFrameMk id="21" creationId="{5B579BF4-0E51-8621-BBAB-B551AE796D63}"/>
          </ac:graphicFrameMkLst>
        </pc:graphicFrameChg>
        <pc:graphicFrameChg chg="add">
          <ac:chgData name="Pair Brooke" userId="37106572-0e7d-4f26-b3af-f00a4a6744e2" providerId="ADAL" clId="{0BAE9E16-EA87-4BCA-9A20-A11A84C00FDA}" dt="2022-08-03T15:08:47.056" v="2550" actId="26606"/>
          <ac:graphicFrameMkLst>
            <pc:docMk/>
            <pc:sldMk cId="231725190" sldId="269"/>
            <ac:graphicFrameMk id="23" creationId="{768D3BF3-2D37-E871-168A-D639BC8B4A2A}"/>
          </ac:graphicFrameMkLst>
        </pc:graphicFrameChg>
        <pc:picChg chg="add del">
          <ac:chgData name="Pair Brooke" userId="37106572-0e7d-4f26-b3af-f00a4a6744e2" providerId="ADAL" clId="{0BAE9E16-EA87-4BCA-9A20-A11A84C00FDA}" dt="2022-08-03T15:08:33.660" v="2543" actId="26606"/>
          <ac:picMkLst>
            <pc:docMk/>
            <pc:sldMk cId="231725190" sldId="269"/>
            <ac:picMk id="7" creationId="{5BFC349D-6595-8290-DB52-B0DDCD93EFEB}"/>
          </ac:picMkLst>
        </pc:picChg>
      </pc:sldChg>
      <pc:sldChg chg="addSp delSp modSp new mod setBg">
        <pc:chgData name="Pair Brooke" userId="37106572-0e7d-4f26-b3af-f00a4a6744e2" providerId="ADAL" clId="{0BAE9E16-EA87-4BCA-9A20-A11A84C00FDA}" dt="2022-08-03T15:14:41.366" v="2717" actId="26606"/>
        <pc:sldMkLst>
          <pc:docMk/>
          <pc:sldMk cId="363665487" sldId="270"/>
        </pc:sldMkLst>
        <pc:spChg chg="mod">
          <ac:chgData name="Pair Brooke" userId="37106572-0e7d-4f26-b3af-f00a4a6744e2" providerId="ADAL" clId="{0BAE9E16-EA87-4BCA-9A20-A11A84C00FDA}" dt="2022-08-03T15:14:41.366" v="2717" actId="26606"/>
          <ac:spMkLst>
            <pc:docMk/>
            <pc:sldMk cId="363665487" sldId="270"/>
            <ac:spMk id="2" creationId="{10A5EAB1-3DAE-D75D-6C3D-D5C342A4E594}"/>
          </ac:spMkLst>
        </pc:spChg>
        <pc:spChg chg="add del mod">
          <ac:chgData name="Pair Brooke" userId="37106572-0e7d-4f26-b3af-f00a4a6744e2" providerId="ADAL" clId="{0BAE9E16-EA87-4BCA-9A20-A11A84C00FDA}" dt="2022-08-03T15:14:41.366" v="2717" actId="26606"/>
          <ac:spMkLst>
            <pc:docMk/>
            <pc:sldMk cId="363665487" sldId="270"/>
            <ac:spMk id="3" creationId="{C7ECF114-1FC4-A429-7811-307610D226A2}"/>
          </ac:spMkLst>
        </pc:spChg>
        <pc:spChg chg="add del">
          <ac:chgData name="Pair Brooke" userId="37106572-0e7d-4f26-b3af-f00a4a6744e2" providerId="ADAL" clId="{0BAE9E16-EA87-4BCA-9A20-A11A84C00FDA}" dt="2022-08-03T15:14:41.320" v="2716" actId="26606"/>
          <ac:spMkLst>
            <pc:docMk/>
            <pc:sldMk cId="363665487" sldId="270"/>
            <ac:spMk id="9" creationId="{60DB02BD-FF61-4042-BC21-4EFF543EC0C3}"/>
          </ac:spMkLst>
        </pc:spChg>
        <pc:spChg chg="add">
          <ac:chgData name="Pair Brooke" userId="37106572-0e7d-4f26-b3af-f00a4a6744e2" providerId="ADAL" clId="{0BAE9E16-EA87-4BCA-9A20-A11A84C00FDA}" dt="2022-08-03T15:14:41.366" v="2717" actId="26606"/>
          <ac:spMkLst>
            <pc:docMk/>
            <pc:sldMk cId="363665487" sldId="270"/>
            <ac:spMk id="10" creationId="{B95B9BA8-1D69-4796-85F5-B6D0BD52354B}"/>
          </ac:spMkLst>
        </pc:spChg>
        <pc:spChg chg="add del">
          <ac:chgData name="Pair Brooke" userId="37106572-0e7d-4f26-b3af-f00a4a6744e2" providerId="ADAL" clId="{0BAE9E16-EA87-4BCA-9A20-A11A84C00FDA}" dt="2022-08-03T15:14:41.320" v="2716" actId="26606"/>
          <ac:spMkLst>
            <pc:docMk/>
            <pc:sldMk cId="363665487" sldId="270"/>
            <ac:spMk id="11" creationId="{5811A85E-38EA-465A-84F9-6230CF743E76}"/>
          </ac:spMkLst>
        </pc:spChg>
        <pc:spChg chg="add del">
          <ac:chgData name="Pair Brooke" userId="37106572-0e7d-4f26-b3af-f00a4a6744e2" providerId="ADAL" clId="{0BAE9E16-EA87-4BCA-9A20-A11A84C00FDA}" dt="2022-08-03T15:14:41.320" v="2716" actId="26606"/>
          <ac:spMkLst>
            <pc:docMk/>
            <pc:sldMk cId="363665487" sldId="270"/>
            <ac:spMk id="13" creationId="{866290A3-7E80-441D-AA1E-5263326B1657}"/>
          </ac:spMkLst>
        </pc:spChg>
        <pc:spChg chg="add">
          <ac:chgData name="Pair Brooke" userId="37106572-0e7d-4f26-b3af-f00a4a6744e2" providerId="ADAL" clId="{0BAE9E16-EA87-4BCA-9A20-A11A84C00FDA}" dt="2022-08-03T15:14:41.366" v="2717" actId="26606"/>
          <ac:spMkLst>
            <pc:docMk/>
            <pc:sldMk cId="363665487" sldId="270"/>
            <ac:spMk id="19" creationId="{C7ECF114-1FC4-A429-7811-307610D226A2}"/>
          </ac:spMkLst>
        </pc:spChg>
        <pc:grpChg chg="add">
          <ac:chgData name="Pair Brooke" userId="37106572-0e7d-4f26-b3af-f00a4a6744e2" providerId="ADAL" clId="{0BAE9E16-EA87-4BCA-9A20-A11A84C00FDA}" dt="2022-08-03T15:14:41.366" v="2717" actId="26606"/>
          <ac:grpSpMkLst>
            <pc:docMk/>
            <pc:sldMk cId="363665487" sldId="270"/>
            <ac:grpSpMk id="12" creationId="{6A15AA18-4B71-46A7-A76C-9CF96DE14FA1}"/>
          </ac:grpSpMkLst>
        </pc:grpChg>
        <pc:graphicFrameChg chg="add del">
          <ac:chgData name="Pair Brooke" userId="37106572-0e7d-4f26-b3af-f00a4a6744e2" providerId="ADAL" clId="{0BAE9E16-EA87-4BCA-9A20-A11A84C00FDA}" dt="2022-08-03T15:14:41.320" v="2716" actId="26606"/>
          <ac:graphicFrameMkLst>
            <pc:docMk/>
            <pc:sldMk cId="363665487" sldId="270"/>
            <ac:graphicFrameMk id="5" creationId="{43643C47-AAF6-ED6B-F1DC-6133B571496D}"/>
          </ac:graphicFrameMkLst>
        </pc:graphicFrameChg>
        <pc:picChg chg="add">
          <ac:chgData name="Pair Brooke" userId="37106572-0e7d-4f26-b3af-f00a4a6744e2" providerId="ADAL" clId="{0BAE9E16-EA87-4BCA-9A20-A11A84C00FDA}" dt="2022-08-03T15:14:41.366" v="2717" actId="26606"/>
          <ac:picMkLst>
            <pc:docMk/>
            <pc:sldMk cId="363665487" sldId="270"/>
            <ac:picMk id="7" creationId="{3FE446B5-A9A2-74DE-E4C4-3EDB7CFA3D95}"/>
          </ac:picMkLst>
        </pc:pic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754F2-8EF6-4165-A272-0C44089C100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A2F36C-FEB8-4C20-8A2A-DB608B036009}">
      <dgm:prSet custT="1"/>
      <dgm:spPr/>
      <dgm:t>
        <a:bodyPr/>
        <a:lstStyle/>
        <a:p>
          <a:r>
            <a:rPr lang="en-US" sz="1800" dirty="0"/>
            <a:t>Governor signed into law that students can now use PAID WORK in lieu of the community service requirement</a:t>
          </a:r>
        </a:p>
      </dgm:t>
    </dgm:pt>
    <dgm:pt modelId="{EA7E5996-AA8F-4F52-AED4-88B9D7E64AD6}" type="parTrans" cxnId="{D15AC66A-21FC-4268-A59C-8392F87A14F4}">
      <dgm:prSet/>
      <dgm:spPr/>
      <dgm:t>
        <a:bodyPr/>
        <a:lstStyle/>
        <a:p>
          <a:endParaRPr lang="en-US"/>
        </a:p>
      </dgm:t>
    </dgm:pt>
    <dgm:pt modelId="{8FAF7F7B-A497-4E60-833F-2B69EFB1B856}" type="sibTrans" cxnId="{D15AC66A-21FC-4268-A59C-8392F87A14F4}">
      <dgm:prSet/>
      <dgm:spPr/>
      <dgm:t>
        <a:bodyPr/>
        <a:lstStyle/>
        <a:p>
          <a:endParaRPr lang="en-US"/>
        </a:p>
      </dgm:t>
    </dgm:pt>
    <dgm:pt modelId="{E36BE7DF-4E75-49EA-8E25-3E3363700738}">
      <dgm:prSet custT="1"/>
      <dgm:spPr/>
      <dgm:t>
        <a:bodyPr/>
        <a:lstStyle/>
        <a:p>
          <a:r>
            <a:rPr lang="en-US" sz="1800" dirty="0"/>
            <a:t>All award levels will require 100 hours of paid work </a:t>
          </a:r>
        </a:p>
      </dgm:t>
    </dgm:pt>
    <dgm:pt modelId="{9E98238D-332C-4CC6-B60F-85B53BF32E53}" type="parTrans" cxnId="{033A8AAA-F631-4028-8502-BDBBC705F6F9}">
      <dgm:prSet/>
      <dgm:spPr/>
      <dgm:t>
        <a:bodyPr/>
        <a:lstStyle/>
        <a:p>
          <a:endParaRPr lang="en-US"/>
        </a:p>
      </dgm:t>
    </dgm:pt>
    <dgm:pt modelId="{5668444E-C48A-4391-9F46-8ECE2D9151E9}" type="sibTrans" cxnId="{033A8AAA-F631-4028-8502-BDBBC705F6F9}">
      <dgm:prSet/>
      <dgm:spPr/>
      <dgm:t>
        <a:bodyPr/>
        <a:lstStyle/>
        <a:p>
          <a:endParaRPr lang="en-US"/>
        </a:p>
      </dgm:t>
    </dgm:pt>
    <dgm:pt modelId="{ABE089FF-66A8-47CB-B4DE-11B7DAF0B45A}">
      <dgm:prSet custT="1"/>
      <dgm:spPr/>
      <dgm:t>
        <a:bodyPr/>
        <a:lstStyle/>
        <a:p>
          <a:r>
            <a:rPr lang="en-US" sz="1800" dirty="0"/>
            <a:t>Awaiting additional information from the state </a:t>
          </a:r>
        </a:p>
      </dgm:t>
    </dgm:pt>
    <dgm:pt modelId="{C5BB152B-D525-46D7-9C46-5747D8EF7D00}" type="parTrans" cxnId="{D5706F8E-2F3E-4398-9F04-213C4CAC5980}">
      <dgm:prSet/>
      <dgm:spPr/>
      <dgm:t>
        <a:bodyPr/>
        <a:lstStyle/>
        <a:p>
          <a:endParaRPr lang="en-US"/>
        </a:p>
      </dgm:t>
    </dgm:pt>
    <dgm:pt modelId="{39EE66BB-E277-4920-A278-345A5BB4ED46}" type="sibTrans" cxnId="{D5706F8E-2F3E-4398-9F04-213C4CAC5980}">
      <dgm:prSet/>
      <dgm:spPr/>
      <dgm:t>
        <a:bodyPr/>
        <a:lstStyle/>
        <a:p>
          <a:endParaRPr lang="en-US"/>
        </a:p>
      </dgm:t>
    </dgm:pt>
    <dgm:pt modelId="{7F4D2959-5FF0-417B-982E-C9209677CA8B}">
      <dgm:prSet/>
      <dgm:spPr/>
      <dgm:t>
        <a:bodyPr/>
        <a:lstStyle/>
        <a:p>
          <a:r>
            <a:rPr lang="en-US"/>
            <a:t>Once announced, we will update our forms</a:t>
          </a:r>
        </a:p>
      </dgm:t>
    </dgm:pt>
    <dgm:pt modelId="{0A042A23-74BE-4F9F-86DA-6381058BF085}" type="parTrans" cxnId="{C4003A41-2F17-4F01-99D5-000F19B75340}">
      <dgm:prSet/>
      <dgm:spPr/>
      <dgm:t>
        <a:bodyPr/>
        <a:lstStyle/>
        <a:p>
          <a:endParaRPr lang="en-US"/>
        </a:p>
      </dgm:t>
    </dgm:pt>
    <dgm:pt modelId="{1877A302-9C43-4E1C-80DE-C34E63C253F6}" type="sibTrans" cxnId="{C4003A41-2F17-4F01-99D5-000F19B75340}">
      <dgm:prSet/>
      <dgm:spPr/>
      <dgm:t>
        <a:bodyPr/>
        <a:lstStyle/>
        <a:p>
          <a:endParaRPr lang="en-US"/>
        </a:p>
      </dgm:t>
    </dgm:pt>
    <dgm:pt modelId="{4124D0A1-7C8A-4708-9A08-5E0A8D4C118B}">
      <dgm:prSet/>
      <dgm:spPr/>
      <dgm:t>
        <a:bodyPr/>
        <a:lstStyle/>
        <a:p>
          <a:r>
            <a:rPr lang="en-US"/>
            <a:t>For now, please tell students to check back if they wish to count work hours---don’t use current forms for work hours! </a:t>
          </a:r>
        </a:p>
      </dgm:t>
    </dgm:pt>
    <dgm:pt modelId="{CA69D00C-6F50-4E99-BE9F-B6321A130BF0}" type="parTrans" cxnId="{9DB3F6A5-EDAC-4A51-A423-2189D46DE403}">
      <dgm:prSet/>
      <dgm:spPr/>
      <dgm:t>
        <a:bodyPr/>
        <a:lstStyle/>
        <a:p>
          <a:endParaRPr lang="en-US"/>
        </a:p>
      </dgm:t>
    </dgm:pt>
    <dgm:pt modelId="{24192A50-D7F8-4298-8B43-F0F8CD4A0096}" type="sibTrans" cxnId="{9DB3F6A5-EDAC-4A51-A423-2189D46DE403}">
      <dgm:prSet/>
      <dgm:spPr/>
      <dgm:t>
        <a:bodyPr/>
        <a:lstStyle/>
        <a:p>
          <a:endParaRPr lang="en-US"/>
        </a:p>
      </dgm:t>
    </dgm:pt>
    <dgm:pt modelId="{DA68AC0C-DB8B-42ED-8112-0955CA7BD5A5}" type="pres">
      <dgm:prSet presAssocID="{E33754F2-8EF6-4165-A272-0C44089C10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7656E1-2690-4232-8F32-C1DE3D1DF5C6}" type="pres">
      <dgm:prSet presAssocID="{2EA2F36C-FEB8-4C20-8A2A-DB608B036009}" presName="hierRoot1" presStyleCnt="0">
        <dgm:presLayoutVars>
          <dgm:hierBranch val="init"/>
        </dgm:presLayoutVars>
      </dgm:prSet>
      <dgm:spPr/>
    </dgm:pt>
    <dgm:pt modelId="{65BB9E8A-FE29-48AE-B59C-01BAD1A18F9E}" type="pres">
      <dgm:prSet presAssocID="{2EA2F36C-FEB8-4C20-8A2A-DB608B036009}" presName="rootComposite1" presStyleCnt="0"/>
      <dgm:spPr/>
    </dgm:pt>
    <dgm:pt modelId="{713DB4E5-1C62-47CC-979E-05B246CBE6B9}" type="pres">
      <dgm:prSet presAssocID="{2EA2F36C-FEB8-4C20-8A2A-DB608B036009}" presName="rootText1" presStyleLbl="node0" presStyleIdx="0" presStyleCnt="3" custScaleX="117569" custScaleY="194666">
        <dgm:presLayoutVars>
          <dgm:chPref val="3"/>
        </dgm:presLayoutVars>
      </dgm:prSet>
      <dgm:spPr/>
    </dgm:pt>
    <dgm:pt modelId="{D1FDE90B-59F4-42D3-AC7D-07E19B773261}" type="pres">
      <dgm:prSet presAssocID="{2EA2F36C-FEB8-4C20-8A2A-DB608B036009}" presName="rootConnector1" presStyleLbl="node1" presStyleIdx="0" presStyleCnt="0"/>
      <dgm:spPr/>
    </dgm:pt>
    <dgm:pt modelId="{08F3A4BA-FB7D-40FD-AEF6-845DA4092594}" type="pres">
      <dgm:prSet presAssocID="{2EA2F36C-FEB8-4C20-8A2A-DB608B036009}" presName="hierChild2" presStyleCnt="0"/>
      <dgm:spPr/>
    </dgm:pt>
    <dgm:pt modelId="{A9CFA39D-83B0-4446-B484-FBCB2EFBB3EB}" type="pres">
      <dgm:prSet presAssocID="{2EA2F36C-FEB8-4C20-8A2A-DB608B036009}" presName="hierChild3" presStyleCnt="0"/>
      <dgm:spPr/>
    </dgm:pt>
    <dgm:pt modelId="{2335C887-D711-43AE-94C2-87D5FBDC930E}" type="pres">
      <dgm:prSet presAssocID="{E36BE7DF-4E75-49EA-8E25-3E3363700738}" presName="hierRoot1" presStyleCnt="0">
        <dgm:presLayoutVars>
          <dgm:hierBranch val="init"/>
        </dgm:presLayoutVars>
      </dgm:prSet>
      <dgm:spPr/>
    </dgm:pt>
    <dgm:pt modelId="{8294B44F-EE9D-405A-AF6E-27ADF1EC00D8}" type="pres">
      <dgm:prSet presAssocID="{E36BE7DF-4E75-49EA-8E25-3E3363700738}" presName="rootComposite1" presStyleCnt="0"/>
      <dgm:spPr/>
    </dgm:pt>
    <dgm:pt modelId="{ABFCC8D6-CE2F-40F1-A6E8-2461C399562A}" type="pres">
      <dgm:prSet presAssocID="{E36BE7DF-4E75-49EA-8E25-3E3363700738}" presName="rootText1" presStyleLbl="node0" presStyleIdx="1" presStyleCnt="3" custScaleX="121001" custScaleY="153430">
        <dgm:presLayoutVars>
          <dgm:chPref val="3"/>
        </dgm:presLayoutVars>
      </dgm:prSet>
      <dgm:spPr/>
    </dgm:pt>
    <dgm:pt modelId="{FDCB0B41-D70E-4070-8239-59B5C7BF554C}" type="pres">
      <dgm:prSet presAssocID="{E36BE7DF-4E75-49EA-8E25-3E3363700738}" presName="rootConnector1" presStyleLbl="node1" presStyleIdx="0" presStyleCnt="0"/>
      <dgm:spPr/>
    </dgm:pt>
    <dgm:pt modelId="{CFB56553-74A6-45EB-AD64-20B7DE29984A}" type="pres">
      <dgm:prSet presAssocID="{E36BE7DF-4E75-49EA-8E25-3E3363700738}" presName="hierChild2" presStyleCnt="0"/>
      <dgm:spPr/>
    </dgm:pt>
    <dgm:pt modelId="{E482E273-FE84-45C5-95FD-4CFCBDC1F470}" type="pres">
      <dgm:prSet presAssocID="{E36BE7DF-4E75-49EA-8E25-3E3363700738}" presName="hierChild3" presStyleCnt="0"/>
      <dgm:spPr/>
    </dgm:pt>
    <dgm:pt modelId="{9666AA3A-2E9C-447D-9947-8A11282A36FB}" type="pres">
      <dgm:prSet presAssocID="{ABE089FF-66A8-47CB-B4DE-11B7DAF0B45A}" presName="hierRoot1" presStyleCnt="0">
        <dgm:presLayoutVars>
          <dgm:hierBranch val="init"/>
        </dgm:presLayoutVars>
      </dgm:prSet>
      <dgm:spPr/>
    </dgm:pt>
    <dgm:pt modelId="{9887C98D-8108-4095-BB6A-360BEC077202}" type="pres">
      <dgm:prSet presAssocID="{ABE089FF-66A8-47CB-B4DE-11B7DAF0B45A}" presName="rootComposite1" presStyleCnt="0"/>
      <dgm:spPr/>
    </dgm:pt>
    <dgm:pt modelId="{30C23D19-6A7B-49EC-B848-AF1D91EB77D4}" type="pres">
      <dgm:prSet presAssocID="{ABE089FF-66A8-47CB-B4DE-11B7DAF0B45A}" presName="rootText1" presStyleLbl="node0" presStyleIdx="2" presStyleCnt="3" custScaleY="200371">
        <dgm:presLayoutVars>
          <dgm:chPref val="3"/>
        </dgm:presLayoutVars>
      </dgm:prSet>
      <dgm:spPr/>
    </dgm:pt>
    <dgm:pt modelId="{95254071-D9BC-4246-8C40-F7F4AFF34ECB}" type="pres">
      <dgm:prSet presAssocID="{ABE089FF-66A8-47CB-B4DE-11B7DAF0B45A}" presName="rootConnector1" presStyleLbl="node1" presStyleIdx="0" presStyleCnt="0"/>
      <dgm:spPr/>
    </dgm:pt>
    <dgm:pt modelId="{DF8654D6-1AFC-4E4C-9C8E-F060548A4DCD}" type="pres">
      <dgm:prSet presAssocID="{ABE089FF-66A8-47CB-B4DE-11B7DAF0B45A}" presName="hierChild2" presStyleCnt="0"/>
      <dgm:spPr/>
    </dgm:pt>
    <dgm:pt modelId="{88569D65-0F94-4DC3-8EFE-8FCF66243BAE}" type="pres">
      <dgm:prSet presAssocID="{0A042A23-74BE-4F9F-86DA-6381058BF085}" presName="Name64" presStyleLbl="parChTrans1D2" presStyleIdx="0" presStyleCnt="2"/>
      <dgm:spPr/>
    </dgm:pt>
    <dgm:pt modelId="{43571FC2-ED73-4F87-AFD2-E30ACAA7B823}" type="pres">
      <dgm:prSet presAssocID="{7F4D2959-5FF0-417B-982E-C9209677CA8B}" presName="hierRoot2" presStyleCnt="0">
        <dgm:presLayoutVars>
          <dgm:hierBranch val="init"/>
        </dgm:presLayoutVars>
      </dgm:prSet>
      <dgm:spPr/>
    </dgm:pt>
    <dgm:pt modelId="{4AA2CD76-C300-441C-8D4A-85486F169C60}" type="pres">
      <dgm:prSet presAssocID="{7F4D2959-5FF0-417B-982E-C9209677CA8B}" presName="rootComposite" presStyleCnt="0"/>
      <dgm:spPr/>
    </dgm:pt>
    <dgm:pt modelId="{2582E281-86C2-43BB-8B9B-9FAD3D600498}" type="pres">
      <dgm:prSet presAssocID="{7F4D2959-5FF0-417B-982E-C9209677CA8B}" presName="rootText" presStyleLbl="node2" presStyleIdx="0" presStyleCnt="2">
        <dgm:presLayoutVars>
          <dgm:chPref val="3"/>
        </dgm:presLayoutVars>
      </dgm:prSet>
      <dgm:spPr/>
    </dgm:pt>
    <dgm:pt modelId="{0D160A26-75EC-49FA-9834-A94EA60F1386}" type="pres">
      <dgm:prSet presAssocID="{7F4D2959-5FF0-417B-982E-C9209677CA8B}" presName="rootConnector" presStyleLbl="node2" presStyleIdx="0" presStyleCnt="2"/>
      <dgm:spPr/>
    </dgm:pt>
    <dgm:pt modelId="{291B3042-0DA3-4A5F-9A84-1887A1BD5A62}" type="pres">
      <dgm:prSet presAssocID="{7F4D2959-5FF0-417B-982E-C9209677CA8B}" presName="hierChild4" presStyleCnt="0"/>
      <dgm:spPr/>
    </dgm:pt>
    <dgm:pt modelId="{26436A79-FFEB-43DB-9EAA-F08DA86F256E}" type="pres">
      <dgm:prSet presAssocID="{7F4D2959-5FF0-417B-982E-C9209677CA8B}" presName="hierChild5" presStyleCnt="0"/>
      <dgm:spPr/>
    </dgm:pt>
    <dgm:pt modelId="{88E8A2D1-70EC-4498-991A-18DAB7DB6B6E}" type="pres">
      <dgm:prSet presAssocID="{CA69D00C-6F50-4E99-BE9F-B6321A130BF0}" presName="Name64" presStyleLbl="parChTrans1D2" presStyleIdx="1" presStyleCnt="2"/>
      <dgm:spPr/>
    </dgm:pt>
    <dgm:pt modelId="{0F49D163-CC24-4944-9A97-E91FA7C2CC5F}" type="pres">
      <dgm:prSet presAssocID="{4124D0A1-7C8A-4708-9A08-5E0A8D4C118B}" presName="hierRoot2" presStyleCnt="0">
        <dgm:presLayoutVars>
          <dgm:hierBranch val="init"/>
        </dgm:presLayoutVars>
      </dgm:prSet>
      <dgm:spPr/>
    </dgm:pt>
    <dgm:pt modelId="{FB04BA8F-76AD-421A-95F4-9CF13EBB35E1}" type="pres">
      <dgm:prSet presAssocID="{4124D0A1-7C8A-4708-9A08-5E0A8D4C118B}" presName="rootComposite" presStyleCnt="0"/>
      <dgm:spPr/>
    </dgm:pt>
    <dgm:pt modelId="{CD2BF9AD-DB3E-4C53-94A1-809F981732CE}" type="pres">
      <dgm:prSet presAssocID="{4124D0A1-7C8A-4708-9A08-5E0A8D4C118B}" presName="rootText" presStyleLbl="node2" presStyleIdx="1" presStyleCnt="2">
        <dgm:presLayoutVars>
          <dgm:chPref val="3"/>
        </dgm:presLayoutVars>
      </dgm:prSet>
      <dgm:spPr/>
    </dgm:pt>
    <dgm:pt modelId="{BA3A5502-0DCE-4D08-86C8-EF7A9A44B42D}" type="pres">
      <dgm:prSet presAssocID="{4124D0A1-7C8A-4708-9A08-5E0A8D4C118B}" presName="rootConnector" presStyleLbl="node2" presStyleIdx="1" presStyleCnt="2"/>
      <dgm:spPr/>
    </dgm:pt>
    <dgm:pt modelId="{6DF12455-DD68-4E1A-B6BE-E213BAE2AC55}" type="pres">
      <dgm:prSet presAssocID="{4124D0A1-7C8A-4708-9A08-5E0A8D4C118B}" presName="hierChild4" presStyleCnt="0"/>
      <dgm:spPr/>
    </dgm:pt>
    <dgm:pt modelId="{C09BF5BB-93AA-4FEC-AF85-105119982A7E}" type="pres">
      <dgm:prSet presAssocID="{4124D0A1-7C8A-4708-9A08-5E0A8D4C118B}" presName="hierChild5" presStyleCnt="0"/>
      <dgm:spPr/>
    </dgm:pt>
    <dgm:pt modelId="{AF9694DF-0A73-4225-BC1F-292E6BBB9D47}" type="pres">
      <dgm:prSet presAssocID="{ABE089FF-66A8-47CB-B4DE-11B7DAF0B45A}" presName="hierChild3" presStyleCnt="0"/>
      <dgm:spPr/>
    </dgm:pt>
  </dgm:ptLst>
  <dgm:cxnLst>
    <dgm:cxn modelId="{C955DE09-49A4-48F5-B841-A74AEC18EE3B}" type="presOf" srcId="{E36BE7DF-4E75-49EA-8E25-3E3363700738}" destId="{ABFCC8D6-CE2F-40F1-A6E8-2461C399562A}" srcOrd="0" destOrd="0" presId="urn:microsoft.com/office/officeart/2009/3/layout/HorizontalOrganizationChart"/>
    <dgm:cxn modelId="{FB795C0A-BF09-4CCB-BE17-C4EF6E874293}" type="presOf" srcId="{CA69D00C-6F50-4E99-BE9F-B6321A130BF0}" destId="{88E8A2D1-70EC-4498-991A-18DAB7DB6B6E}" srcOrd="0" destOrd="0" presId="urn:microsoft.com/office/officeart/2009/3/layout/HorizontalOrganizationChart"/>
    <dgm:cxn modelId="{4C6C0F13-13AB-447B-8492-6167465CCB18}" type="presOf" srcId="{2EA2F36C-FEB8-4C20-8A2A-DB608B036009}" destId="{D1FDE90B-59F4-42D3-AC7D-07E19B773261}" srcOrd="1" destOrd="0" presId="urn:microsoft.com/office/officeart/2009/3/layout/HorizontalOrganizationChart"/>
    <dgm:cxn modelId="{EE692716-62C1-4083-9284-05BD561AD6AF}" type="presOf" srcId="{4124D0A1-7C8A-4708-9A08-5E0A8D4C118B}" destId="{CD2BF9AD-DB3E-4C53-94A1-809F981732CE}" srcOrd="0" destOrd="0" presId="urn:microsoft.com/office/officeart/2009/3/layout/HorizontalOrganizationChart"/>
    <dgm:cxn modelId="{C4003A41-2F17-4F01-99D5-000F19B75340}" srcId="{ABE089FF-66A8-47CB-B4DE-11B7DAF0B45A}" destId="{7F4D2959-5FF0-417B-982E-C9209677CA8B}" srcOrd="0" destOrd="0" parTransId="{0A042A23-74BE-4F9F-86DA-6381058BF085}" sibTransId="{1877A302-9C43-4E1C-80DE-C34E63C253F6}"/>
    <dgm:cxn modelId="{D15AC66A-21FC-4268-A59C-8392F87A14F4}" srcId="{E33754F2-8EF6-4165-A272-0C44089C1005}" destId="{2EA2F36C-FEB8-4C20-8A2A-DB608B036009}" srcOrd="0" destOrd="0" parTransId="{EA7E5996-AA8F-4F52-AED4-88B9D7E64AD6}" sibTransId="{8FAF7F7B-A497-4E60-833F-2B69EFB1B856}"/>
    <dgm:cxn modelId="{DAAF607E-93AD-44B2-A741-0123A99E5606}" type="presOf" srcId="{ABE089FF-66A8-47CB-B4DE-11B7DAF0B45A}" destId="{95254071-D9BC-4246-8C40-F7F4AFF34ECB}" srcOrd="1" destOrd="0" presId="urn:microsoft.com/office/officeart/2009/3/layout/HorizontalOrganizationChart"/>
    <dgm:cxn modelId="{CCDD8882-BCAE-456C-8985-BC052BCCA220}" type="presOf" srcId="{E33754F2-8EF6-4165-A272-0C44089C1005}" destId="{DA68AC0C-DB8B-42ED-8112-0955CA7BD5A5}" srcOrd="0" destOrd="0" presId="urn:microsoft.com/office/officeart/2009/3/layout/HorizontalOrganizationChart"/>
    <dgm:cxn modelId="{9D80FB84-5614-47D1-910F-270B5CCC0554}" type="presOf" srcId="{0A042A23-74BE-4F9F-86DA-6381058BF085}" destId="{88569D65-0F94-4DC3-8EFE-8FCF66243BAE}" srcOrd="0" destOrd="0" presId="urn:microsoft.com/office/officeart/2009/3/layout/HorizontalOrganizationChart"/>
    <dgm:cxn modelId="{D5706F8E-2F3E-4398-9F04-213C4CAC5980}" srcId="{E33754F2-8EF6-4165-A272-0C44089C1005}" destId="{ABE089FF-66A8-47CB-B4DE-11B7DAF0B45A}" srcOrd="2" destOrd="0" parTransId="{C5BB152B-D525-46D7-9C46-5747D8EF7D00}" sibTransId="{39EE66BB-E277-4920-A278-345A5BB4ED46}"/>
    <dgm:cxn modelId="{E9D9D696-75A7-4EEA-8518-304D8B9FB51D}" type="presOf" srcId="{ABE089FF-66A8-47CB-B4DE-11B7DAF0B45A}" destId="{30C23D19-6A7B-49EC-B848-AF1D91EB77D4}" srcOrd="0" destOrd="0" presId="urn:microsoft.com/office/officeart/2009/3/layout/HorizontalOrganizationChart"/>
    <dgm:cxn modelId="{249DA2A0-1C13-492A-965D-3784D67A8BB0}" type="presOf" srcId="{E36BE7DF-4E75-49EA-8E25-3E3363700738}" destId="{FDCB0B41-D70E-4070-8239-59B5C7BF554C}" srcOrd="1" destOrd="0" presId="urn:microsoft.com/office/officeart/2009/3/layout/HorizontalOrganizationChart"/>
    <dgm:cxn modelId="{9DB3F6A5-EDAC-4A51-A423-2189D46DE403}" srcId="{ABE089FF-66A8-47CB-B4DE-11B7DAF0B45A}" destId="{4124D0A1-7C8A-4708-9A08-5E0A8D4C118B}" srcOrd="1" destOrd="0" parTransId="{CA69D00C-6F50-4E99-BE9F-B6321A130BF0}" sibTransId="{24192A50-D7F8-4298-8B43-F0F8CD4A0096}"/>
    <dgm:cxn modelId="{A7ED6CA9-3E1B-4B87-A28A-80F4B768D650}" type="presOf" srcId="{7F4D2959-5FF0-417B-982E-C9209677CA8B}" destId="{0D160A26-75EC-49FA-9834-A94EA60F1386}" srcOrd="1" destOrd="0" presId="urn:microsoft.com/office/officeart/2009/3/layout/HorizontalOrganizationChart"/>
    <dgm:cxn modelId="{033A8AAA-F631-4028-8502-BDBBC705F6F9}" srcId="{E33754F2-8EF6-4165-A272-0C44089C1005}" destId="{E36BE7DF-4E75-49EA-8E25-3E3363700738}" srcOrd="1" destOrd="0" parTransId="{9E98238D-332C-4CC6-B60F-85B53BF32E53}" sibTransId="{5668444E-C48A-4391-9F46-8ECE2D9151E9}"/>
    <dgm:cxn modelId="{218177AB-0892-413E-8C43-62272F1798C8}" type="presOf" srcId="{2EA2F36C-FEB8-4C20-8A2A-DB608B036009}" destId="{713DB4E5-1C62-47CC-979E-05B246CBE6B9}" srcOrd="0" destOrd="0" presId="urn:microsoft.com/office/officeart/2009/3/layout/HorizontalOrganizationChart"/>
    <dgm:cxn modelId="{1C8D0FC6-F05B-4785-B764-12E2E068E27D}" type="presOf" srcId="{4124D0A1-7C8A-4708-9A08-5E0A8D4C118B}" destId="{BA3A5502-0DCE-4D08-86C8-EF7A9A44B42D}" srcOrd="1" destOrd="0" presId="urn:microsoft.com/office/officeart/2009/3/layout/HorizontalOrganizationChart"/>
    <dgm:cxn modelId="{933A1CE5-9A4A-4E28-8509-A7E49AC891C1}" type="presOf" srcId="{7F4D2959-5FF0-417B-982E-C9209677CA8B}" destId="{2582E281-86C2-43BB-8B9B-9FAD3D600498}" srcOrd="0" destOrd="0" presId="urn:microsoft.com/office/officeart/2009/3/layout/HorizontalOrganizationChart"/>
    <dgm:cxn modelId="{E9E1DDCF-21E5-454C-8214-ECD9293FFD33}" type="presParOf" srcId="{DA68AC0C-DB8B-42ED-8112-0955CA7BD5A5}" destId="{0C7656E1-2690-4232-8F32-C1DE3D1DF5C6}" srcOrd="0" destOrd="0" presId="urn:microsoft.com/office/officeart/2009/3/layout/HorizontalOrganizationChart"/>
    <dgm:cxn modelId="{D0EB6BF3-C738-414D-ADF9-511BAB6C4638}" type="presParOf" srcId="{0C7656E1-2690-4232-8F32-C1DE3D1DF5C6}" destId="{65BB9E8A-FE29-48AE-B59C-01BAD1A18F9E}" srcOrd="0" destOrd="0" presId="urn:microsoft.com/office/officeart/2009/3/layout/HorizontalOrganizationChart"/>
    <dgm:cxn modelId="{978133E9-3B16-4AEF-8BBE-C2111B427E1E}" type="presParOf" srcId="{65BB9E8A-FE29-48AE-B59C-01BAD1A18F9E}" destId="{713DB4E5-1C62-47CC-979E-05B246CBE6B9}" srcOrd="0" destOrd="0" presId="urn:microsoft.com/office/officeart/2009/3/layout/HorizontalOrganizationChart"/>
    <dgm:cxn modelId="{A5A78007-EDC7-4727-92DB-2E69A037BF76}" type="presParOf" srcId="{65BB9E8A-FE29-48AE-B59C-01BAD1A18F9E}" destId="{D1FDE90B-59F4-42D3-AC7D-07E19B773261}" srcOrd="1" destOrd="0" presId="urn:microsoft.com/office/officeart/2009/3/layout/HorizontalOrganizationChart"/>
    <dgm:cxn modelId="{69D9BDC4-BAD7-426C-A370-5E0B730CC86E}" type="presParOf" srcId="{0C7656E1-2690-4232-8F32-C1DE3D1DF5C6}" destId="{08F3A4BA-FB7D-40FD-AEF6-845DA4092594}" srcOrd="1" destOrd="0" presId="urn:microsoft.com/office/officeart/2009/3/layout/HorizontalOrganizationChart"/>
    <dgm:cxn modelId="{30CA5595-3B82-47D1-BCD8-5F40B8573FA5}" type="presParOf" srcId="{0C7656E1-2690-4232-8F32-C1DE3D1DF5C6}" destId="{A9CFA39D-83B0-4446-B484-FBCB2EFBB3EB}" srcOrd="2" destOrd="0" presId="urn:microsoft.com/office/officeart/2009/3/layout/HorizontalOrganizationChart"/>
    <dgm:cxn modelId="{189C8602-8CC5-4DF5-AC3B-7FA6D1ED89FB}" type="presParOf" srcId="{DA68AC0C-DB8B-42ED-8112-0955CA7BD5A5}" destId="{2335C887-D711-43AE-94C2-87D5FBDC930E}" srcOrd="1" destOrd="0" presId="urn:microsoft.com/office/officeart/2009/3/layout/HorizontalOrganizationChart"/>
    <dgm:cxn modelId="{8D6B3B21-93E5-4598-AF98-57FAA8110343}" type="presParOf" srcId="{2335C887-D711-43AE-94C2-87D5FBDC930E}" destId="{8294B44F-EE9D-405A-AF6E-27ADF1EC00D8}" srcOrd="0" destOrd="0" presId="urn:microsoft.com/office/officeart/2009/3/layout/HorizontalOrganizationChart"/>
    <dgm:cxn modelId="{0CF5D169-E5CD-41AB-A03B-9606F9DD54A8}" type="presParOf" srcId="{8294B44F-EE9D-405A-AF6E-27ADF1EC00D8}" destId="{ABFCC8D6-CE2F-40F1-A6E8-2461C399562A}" srcOrd="0" destOrd="0" presId="urn:microsoft.com/office/officeart/2009/3/layout/HorizontalOrganizationChart"/>
    <dgm:cxn modelId="{B3B580C8-91E7-4E0C-93D4-27A7D00C6ED2}" type="presParOf" srcId="{8294B44F-EE9D-405A-AF6E-27ADF1EC00D8}" destId="{FDCB0B41-D70E-4070-8239-59B5C7BF554C}" srcOrd="1" destOrd="0" presId="urn:microsoft.com/office/officeart/2009/3/layout/HorizontalOrganizationChart"/>
    <dgm:cxn modelId="{0D4B2D5D-377F-416E-AC8C-E29F6EACAA21}" type="presParOf" srcId="{2335C887-D711-43AE-94C2-87D5FBDC930E}" destId="{CFB56553-74A6-45EB-AD64-20B7DE29984A}" srcOrd="1" destOrd="0" presId="urn:microsoft.com/office/officeart/2009/3/layout/HorizontalOrganizationChart"/>
    <dgm:cxn modelId="{217D7F60-0C28-488D-B661-C616B101248F}" type="presParOf" srcId="{2335C887-D711-43AE-94C2-87D5FBDC930E}" destId="{E482E273-FE84-45C5-95FD-4CFCBDC1F470}" srcOrd="2" destOrd="0" presId="urn:microsoft.com/office/officeart/2009/3/layout/HorizontalOrganizationChart"/>
    <dgm:cxn modelId="{86CD6788-BD96-4FA3-8A03-E68DB81BFDB5}" type="presParOf" srcId="{DA68AC0C-DB8B-42ED-8112-0955CA7BD5A5}" destId="{9666AA3A-2E9C-447D-9947-8A11282A36FB}" srcOrd="2" destOrd="0" presId="urn:microsoft.com/office/officeart/2009/3/layout/HorizontalOrganizationChart"/>
    <dgm:cxn modelId="{CE721834-8FB6-41CA-9200-E6D6C888F86C}" type="presParOf" srcId="{9666AA3A-2E9C-447D-9947-8A11282A36FB}" destId="{9887C98D-8108-4095-BB6A-360BEC077202}" srcOrd="0" destOrd="0" presId="urn:microsoft.com/office/officeart/2009/3/layout/HorizontalOrganizationChart"/>
    <dgm:cxn modelId="{1962DEE0-A86C-4C1C-B690-7244F492280E}" type="presParOf" srcId="{9887C98D-8108-4095-BB6A-360BEC077202}" destId="{30C23D19-6A7B-49EC-B848-AF1D91EB77D4}" srcOrd="0" destOrd="0" presId="urn:microsoft.com/office/officeart/2009/3/layout/HorizontalOrganizationChart"/>
    <dgm:cxn modelId="{FF7651D6-E21D-418D-985B-9FDDAB67F54F}" type="presParOf" srcId="{9887C98D-8108-4095-BB6A-360BEC077202}" destId="{95254071-D9BC-4246-8C40-F7F4AFF34ECB}" srcOrd="1" destOrd="0" presId="urn:microsoft.com/office/officeart/2009/3/layout/HorizontalOrganizationChart"/>
    <dgm:cxn modelId="{0F85ACA5-922A-41A2-B907-B88427C7288E}" type="presParOf" srcId="{9666AA3A-2E9C-447D-9947-8A11282A36FB}" destId="{DF8654D6-1AFC-4E4C-9C8E-F060548A4DCD}" srcOrd="1" destOrd="0" presId="urn:microsoft.com/office/officeart/2009/3/layout/HorizontalOrganizationChart"/>
    <dgm:cxn modelId="{7238FF09-C13D-4D0A-876B-382A2F4D6A9F}" type="presParOf" srcId="{DF8654D6-1AFC-4E4C-9C8E-F060548A4DCD}" destId="{88569D65-0F94-4DC3-8EFE-8FCF66243BAE}" srcOrd="0" destOrd="0" presId="urn:microsoft.com/office/officeart/2009/3/layout/HorizontalOrganizationChart"/>
    <dgm:cxn modelId="{11798208-E91C-4E2D-BB58-72E9DE102792}" type="presParOf" srcId="{DF8654D6-1AFC-4E4C-9C8E-F060548A4DCD}" destId="{43571FC2-ED73-4F87-AFD2-E30ACAA7B823}" srcOrd="1" destOrd="0" presId="urn:microsoft.com/office/officeart/2009/3/layout/HorizontalOrganizationChart"/>
    <dgm:cxn modelId="{7FD0DAD7-71EE-4E9B-956B-1696BF0B3216}" type="presParOf" srcId="{43571FC2-ED73-4F87-AFD2-E30ACAA7B823}" destId="{4AA2CD76-C300-441C-8D4A-85486F169C60}" srcOrd="0" destOrd="0" presId="urn:microsoft.com/office/officeart/2009/3/layout/HorizontalOrganizationChart"/>
    <dgm:cxn modelId="{96FFFD07-C679-421D-8875-C8734657AD1D}" type="presParOf" srcId="{4AA2CD76-C300-441C-8D4A-85486F169C60}" destId="{2582E281-86C2-43BB-8B9B-9FAD3D600498}" srcOrd="0" destOrd="0" presId="urn:microsoft.com/office/officeart/2009/3/layout/HorizontalOrganizationChart"/>
    <dgm:cxn modelId="{356BD394-9763-47F5-B870-6FCD8238DD56}" type="presParOf" srcId="{4AA2CD76-C300-441C-8D4A-85486F169C60}" destId="{0D160A26-75EC-49FA-9834-A94EA60F1386}" srcOrd="1" destOrd="0" presId="urn:microsoft.com/office/officeart/2009/3/layout/HorizontalOrganizationChart"/>
    <dgm:cxn modelId="{FD919835-FEF1-44C6-940A-2D10D3071402}" type="presParOf" srcId="{43571FC2-ED73-4F87-AFD2-E30ACAA7B823}" destId="{291B3042-0DA3-4A5F-9A84-1887A1BD5A62}" srcOrd="1" destOrd="0" presId="urn:microsoft.com/office/officeart/2009/3/layout/HorizontalOrganizationChart"/>
    <dgm:cxn modelId="{D02D49F4-881B-4DA9-85AC-19B6DCA4C348}" type="presParOf" srcId="{43571FC2-ED73-4F87-AFD2-E30ACAA7B823}" destId="{26436A79-FFEB-43DB-9EAA-F08DA86F256E}" srcOrd="2" destOrd="0" presId="urn:microsoft.com/office/officeart/2009/3/layout/HorizontalOrganizationChart"/>
    <dgm:cxn modelId="{D571D703-6CEA-45DA-821A-35B4A68F5A86}" type="presParOf" srcId="{DF8654D6-1AFC-4E4C-9C8E-F060548A4DCD}" destId="{88E8A2D1-70EC-4498-991A-18DAB7DB6B6E}" srcOrd="2" destOrd="0" presId="urn:microsoft.com/office/officeart/2009/3/layout/HorizontalOrganizationChart"/>
    <dgm:cxn modelId="{48C11FD7-5BD2-4187-BC0D-150420FC521F}" type="presParOf" srcId="{DF8654D6-1AFC-4E4C-9C8E-F060548A4DCD}" destId="{0F49D163-CC24-4944-9A97-E91FA7C2CC5F}" srcOrd="3" destOrd="0" presId="urn:microsoft.com/office/officeart/2009/3/layout/HorizontalOrganizationChart"/>
    <dgm:cxn modelId="{3A619B4B-8C99-4C60-B18E-1C2CDA2C8F5B}" type="presParOf" srcId="{0F49D163-CC24-4944-9A97-E91FA7C2CC5F}" destId="{FB04BA8F-76AD-421A-95F4-9CF13EBB35E1}" srcOrd="0" destOrd="0" presId="urn:microsoft.com/office/officeart/2009/3/layout/HorizontalOrganizationChart"/>
    <dgm:cxn modelId="{15D1BD82-C9F0-472F-B6F6-A5B23EB9A49B}" type="presParOf" srcId="{FB04BA8F-76AD-421A-95F4-9CF13EBB35E1}" destId="{CD2BF9AD-DB3E-4C53-94A1-809F981732CE}" srcOrd="0" destOrd="0" presId="urn:microsoft.com/office/officeart/2009/3/layout/HorizontalOrganizationChart"/>
    <dgm:cxn modelId="{9D9F9D69-8F61-4E74-AF7B-68C9988E7E79}" type="presParOf" srcId="{FB04BA8F-76AD-421A-95F4-9CF13EBB35E1}" destId="{BA3A5502-0DCE-4D08-86C8-EF7A9A44B42D}" srcOrd="1" destOrd="0" presId="urn:microsoft.com/office/officeart/2009/3/layout/HorizontalOrganizationChart"/>
    <dgm:cxn modelId="{096D0A40-10C2-47D3-809A-C65BC8DC4DBB}" type="presParOf" srcId="{0F49D163-CC24-4944-9A97-E91FA7C2CC5F}" destId="{6DF12455-DD68-4E1A-B6BE-E213BAE2AC55}" srcOrd="1" destOrd="0" presId="urn:microsoft.com/office/officeart/2009/3/layout/HorizontalOrganizationChart"/>
    <dgm:cxn modelId="{A9D51CE2-C230-4741-A2FE-AD660672ADC6}" type="presParOf" srcId="{0F49D163-CC24-4944-9A97-E91FA7C2CC5F}" destId="{C09BF5BB-93AA-4FEC-AF85-105119982A7E}" srcOrd="2" destOrd="0" presId="urn:microsoft.com/office/officeart/2009/3/layout/HorizontalOrganizationChart"/>
    <dgm:cxn modelId="{A1220118-1C66-4F42-8186-AA0926908436}" type="presParOf" srcId="{9666AA3A-2E9C-447D-9947-8A11282A36FB}" destId="{AF9694DF-0A73-4225-BC1F-292E6BBB9D4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4F50C-BE12-4059-ABB2-7A2A6729FD13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21CF98-EC72-45AF-9B7F-5A2B33F2CC68}">
      <dgm:prSet/>
      <dgm:spPr/>
      <dgm:t>
        <a:bodyPr/>
        <a:lstStyle/>
        <a:p>
          <a:r>
            <a:rPr lang="en-US"/>
            <a:t>If you have any updates to 2022 graduates (i.e., graduated over summer, added community service), I need to be notified so I can resubmit them</a:t>
          </a:r>
        </a:p>
      </dgm:t>
    </dgm:pt>
    <dgm:pt modelId="{036B08CF-06B0-4CB6-9194-C76FD45D2CDA}" type="parTrans" cxnId="{484219BE-881F-42C2-A3ED-29B48029A268}">
      <dgm:prSet/>
      <dgm:spPr/>
      <dgm:t>
        <a:bodyPr/>
        <a:lstStyle/>
        <a:p>
          <a:endParaRPr lang="en-US"/>
        </a:p>
      </dgm:t>
    </dgm:pt>
    <dgm:pt modelId="{793BD8EB-CAF9-4AB1-BA67-05C85275B33D}" type="sibTrans" cxnId="{484219BE-881F-42C2-A3ED-29B48029A268}">
      <dgm:prSet/>
      <dgm:spPr/>
      <dgm:t>
        <a:bodyPr/>
        <a:lstStyle/>
        <a:p>
          <a:endParaRPr lang="en-US"/>
        </a:p>
      </dgm:t>
    </dgm:pt>
    <dgm:pt modelId="{E85218CC-A26A-4247-A1CC-D54D931070EF}">
      <dgm:prSet/>
      <dgm:spPr/>
      <dgm:t>
        <a:bodyPr/>
        <a:lstStyle/>
        <a:p>
          <a:r>
            <a:rPr lang="en-US"/>
            <a:t>I will be sending you a list of your 2022 graduates that are eligible and haven’t completed the FFAA</a:t>
          </a:r>
        </a:p>
      </dgm:t>
    </dgm:pt>
    <dgm:pt modelId="{BF869DB1-B921-4CCD-946A-BE3FEAADBE84}" type="parTrans" cxnId="{8AA032E8-13B5-4F94-9D7B-B8E705B3CECB}">
      <dgm:prSet/>
      <dgm:spPr/>
      <dgm:t>
        <a:bodyPr/>
        <a:lstStyle/>
        <a:p>
          <a:endParaRPr lang="en-US"/>
        </a:p>
      </dgm:t>
    </dgm:pt>
    <dgm:pt modelId="{AD7E0B48-B9BB-4E98-ACE1-4EA2A506FD90}" type="sibTrans" cxnId="{8AA032E8-13B5-4F94-9D7B-B8E705B3CECB}">
      <dgm:prSet/>
      <dgm:spPr/>
      <dgm:t>
        <a:bodyPr/>
        <a:lstStyle/>
        <a:p>
          <a:endParaRPr lang="en-US"/>
        </a:p>
      </dgm:t>
    </dgm:pt>
    <dgm:pt modelId="{0E85D902-F094-4A6C-A8AD-2582053A3C24}">
      <dgm:prSet/>
      <dgm:spPr/>
      <dgm:t>
        <a:bodyPr/>
        <a:lstStyle/>
        <a:p>
          <a:r>
            <a:rPr lang="en-US"/>
            <a:t>I’ve worked on contacting all of them this summer but still have some that haven’t done the FFAA and hope you can get them to complete by the 8/31/2022 deadline</a:t>
          </a:r>
        </a:p>
      </dgm:t>
    </dgm:pt>
    <dgm:pt modelId="{DA55CDD5-2998-41E7-B8C4-E83ECDC0F68B}" type="parTrans" cxnId="{A2ACC049-6793-4C64-91FA-D383D92040A5}">
      <dgm:prSet/>
      <dgm:spPr/>
      <dgm:t>
        <a:bodyPr/>
        <a:lstStyle/>
        <a:p>
          <a:endParaRPr lang="en-US"/>
        </a:p>
      </dgm:t>
    </dgm:pt>
    <dgm:pt modelId="{60B5DF7C-5064-40FE-AB9B-DF3E84CDE81E}" type="sibTrans" cxnId="{A2ACC049-6793-4C64-91FA-D383D92040A5}">
      <dgm:prSet/>
      <dgm:spPr/>
      <dgm:t>
        <a:bodyPr/>
        <a:lstStyle/>
        <a:p>
          <a:endParaRPr lang="en-US"/>
        </a:p>
      </dgm:t>
    </dgm:pt>
    <dgm:pt modelId="{7D4991CE-1A7B-4E42-9DCB-E7E326275B7F}" type="pres">
      <dgm:prSet presAssocID="{5D54F50C-BE12-4059-ABB2-7A2A6729FD13}" presName="Name0" presStyleCnt="0">
        <dgm:presLayoutVars>
          <dgm:dir/>
          <dgm:animLvl val="lvl"/>
          <dgm:resizeHandles val="exact"/>
        </dgm:presLayoutVars>
      </dgm:prSet>
      <dgm:spPr/>
    </dgm:pt>
    <dgm:pt modelId="{3691C4D9-1FC2-4274-BB09-2782B54BECF7}" type="pres">
      <dgm:prSet presAssocID="{E85218CC-A26A-4247-A1CC-D54D931070EF}" presName="boxAndChildren" presStyleCnt="0"/>
      <dgm:spPr/>
    </dgm:pt>
    <dgm:pt modelId="{E23439D2-8901-44AE-B01E-CC2F845AFE57}" type="pres">
      <dgm:prSet presAssocID="{E85218CC-A26A-4247-A1CC-D54D931070EF}" presName="parentTextBox" presStyleLbl="node1" presStyleIdx="0" presStyleCnt="2"/>
      <dgm:spPr/>
    </dgm:pt>
    <dgm:pt modelId="{4508CC03-09CF-49A8-A422-BD3561A5DECF}" type="pres">
      <dgm:prSet presAssocID="{E85218CC-A26A-4247-A1CC-D54D931070EF}" presName="entireBox" presStyleLbl="node1" presStyleIdx="0" presStyleCnt="2"/>
      <dgm:spPr/>
    </dgm:pt>
    <dgm:pt modelId="{E82C5F0E-8FE2-4136-98C0-40048DFB4E87}" type="pres">
      <dgm:prSet presAssocID="{E85218CC-A26A-4247-A1CC-D54D931070EF}" presName="descendantBox" presStyleCnt="0"/>
      <dgm:spPr/>
    </dgm:pt>
    <dgm:pt modelId="{1027D973-A594-45E9-9A99-54441FAF8DFD}" type="pres">
      <dgm:prSet presAssocID="{0E85D902-F094-4A6C-A8AD-2582053A3C24}" presName="childTextBox" presStyleLbl="fgAccFollowNode1" presStyleIdx="0" presStyleCnt="1">
        <dgm:presLayoutVars>
          <dgm:bulletEnabled val="1"/>
        </dgm:presLayoutVars>
      </dgm:prSet>
      <dgm:spPr/>
    </dgm:pt>
    <dgm:pt modelId="{D014F8FC-CB07-4FF6-A3DD-31C2F2D9489E}" type="pres">
      <dgm:prSet presAssocID="{793BD8EB-CAF9-4AB1-BA67-05C85275B33D}" presName="sp" presStyleCnt="0"/>
      <dgm:spPr/>
    </dgm:pt>
    <dgm:pt modelId="{7DAF5BDF-DD78-4513-BFA2-D5CA5404FC8E}" type="pres">
      <dgm:prSet presAssocID="{F121CF98-EC72-45AF-9B7F-5A2B33F2CC68}" presName="arrowAndChildren" presStyleCnt="0"/>
      <dgm:spPr/>
    </dgm:pt>
    <dgm:pt modelId="{8A1D6FD8-2EE4-4499-9D55-5ADFB8B29944}" type="pres">
      <dgm:prSet presAssocID="{F121CF98-EC72-45AF-9B7F-5A2B33F2CC68}" presName="parentTextArrow" presStyleLbl="node1" presStyleIdx="1" presStyleCnt="2"/>
      <dgm:spPr/>
    </dgm:pt>
  </dgm:ptLst>
  <dgm:cxnLst>
    <dgm:cxn modelId="{8B9ADE23-7925-4BFD-863A-461F68A10082}" type="presOf" srcId="{E85218CC-A26A-4247-A1CC-D54D931070EF}" destId="{E23439D2-8901-44AE-B01E-CC2F845AFE57}" srcOrd="0" destOrd="0" presId="urn:microsoft.com/office/officeart/2005/8/layout/process4"/>
    <dgm:cxn modelId="{9654DE32-4746-426C-B100-47CD37B1E801}" type="presOf" srcId="{0E85D902-F094-4A6C-A8AD-2582053A3C24}" destId="{1027D973-A594-45E9-9A99-54441FAF8DFD}" srcOrd="0" destOrd="0" presId="urn:microsoft.com/office/officeart/2005/8/layout/process4"/>
    <dgm:cxn modelId="{A2ACC049-6793-4C64-91FA-D383D92040A5}" srcId="{E85218CC-A26A-4247-A1CC-D54D931070EF}" destId="{0E85D902-F094-4A6C-A8AD-2582053A3C24}" srcOrd="0" destOrd="0" parTransId="{DA55CDD5-2998-41E7-B8C4-E83ECDC0F68B}" sibTransId="{60B5DF7C-5064-40FE-AB9B-DF3E84CDE81E}"/>
    <dgm:cxn modelId="{3CA25B9A-63D6-4EE6-AFA3-2837C7CAF0B8}" type="presOf" srcId="{5D54F50C-BE12-4059-ABB2-7A2A6729FD13}" destId="{7D4991CE-1A7B-4E42-9DCB-E7E326275B7F}" srcOrd="0" destOrd="0" presId="urn:microsoft.com/office/officeart/2005/8/layout/process4"/>
    <dgm:cxn modelId="{484219BE-881F-42C2-A3ED-29B48029A268}" srcId="{5D54F50C-BE12-4059-ABB2-7A2A6729FD13}" destId="{F121CF98-EC72-45AF-9B7F-5A2B33F2CC68}" srcOrd="0" destOrd="0" parTransId="{036B08CF-06B0-4CB6-9194-C76FD45D2CDA}" sibTransId="{793BD8EB-CAF9-4AB1-BA67-05C85275B33D}"/>
    <dgm:cxn modelId="{60C1C9C5-882B-45AD-9764-5E2B981C24A1}" type="presOf" srcId="{E85218CC-A26A-4247-A1CC-D54D931070EF}" destId="{4508CC03-09CF-49A8-A422-BD3561A5DECF}" srcOrd="1" destOrd="0" presId="urn:microsoft.com/office/officeart/2005/8/layout/process4"/>
    <dgm:cxn modelId="{8AA032E8-13B5-4F94-9D7B-B8E705B3CECB}" srcId="{5D54F50C-BE12-4059-ABB2-7A2A6729FD13}" destId="{E85218CC-A26A-4247-A1CC-D54D931070EF}" srcOrd="1" destOrd="0" parTransId="{BF869DB1-B921-4CCD-946A-BE3FEAADBE84}" sibTransId="{AD7E0B48-B9BB-4E98-ACE1-4EA2A506FD90}"/>
    <dgm:cxn modelId="{3B7BA6F7-AC24-4C83-899B-102F89D991D2}" type="presOf" srcId="{F121CF98-EC72-45AF-9B7F-5A2B33F2CC68}" destId="{8A1D6FD8-2EE4-4499-9D55-5ADFB8B29944}" srcOrd="0" destOrd="0" presId="urn:microsoft.com/office/officeart/2005/8/layout/process4"/>
    <dgm:cxn modelId="{C96B9640-CCA8-4DAA-A8FE-8C294171E8D2}" type="presParOf" srcId="{7D4991CE-1A7B-4E42-9DCB-E7E326275B7F}" destId="{3691C4D9-1FC2-4274-BB09-2782B54BECF7}" srcOrd="0" destOrd="0" presId="urn:microsoft.com/office/officeart/2005/8/layout/process4"/>
    <dgm:cxn modelId="{44F0F26D-F46C-45D6-B06A-D25592884ED6}" type="presParOf" srcId="{3691C4D9-1FC2-4274-BB09-2782B54BECF7}" destId="{E23439D2-8901-44AE-B01E-CC2F845AFE57}" srcOrd="0" destOrd="0" presId="urn:microsoft.com/office/officeart/2005/8/layout/process4"/>
    <dgm:cxn modelId="{5A065883-D763-442C-A2A7-6FB6B61C270A}" type="presParOf" srcId="{3691C4D9-1FC2-4274-BB09-2782B54BECF7}" destId="{4508CC03-09CF-49A8-A422-BD3561A5DECF}" srcOrd="1" destOrd="0" presId="urn:microsoft.com/office/officeart/2005/8/layout/process4"/>
    <dgm:cxn modelId="{F2C67648-44CC-4EDE-8DBB-AC5F7E505294}" type="presParOf" srcId="{3691C4D9-1FC2-4274-BB09-2782B54BECF7}" destId="{E82C5F0E-8FE2-4136-98C0-40048DFB4E87}" srcOrd="2" destOrd="0" presId="urn:microsoft.com/office/officeart/2005/8/layout/process4"/>
    <dgm:cxn modelId="{4F43441D-7A5E-4031-A488-064A47402156}" type="presParOf" srcId="{E82C5F0E-8FE2-4136-98C0-40048DFB4E87}" destId="{1027D973-A594-45E9-9A99-54441FAF8DFD}" srcOrd="0" destOrd="0" presId="urn:microsoft.com/office/officeart/2005/8/layout/process4"/>
    <dgm:cxn modelId="{68AB38B6-AC22-4215-9BF0-763F01B10D61}" type="presParOf" srcId="{7D4991CE-1A7B-4E42-9DCB-E7E326275B7F}" destId="{D014F8FC-CB07-4FF6-A3DD-31C2F2D9489E}" srcOrd="1" destOrd="0" presId="urn:microsoft.com/office/officeart/2005/8/layout/process4"/>
    <dgm:cxn modelId="{AAF5B3BC-1830-4030-BAC0-6CA50EA8A9AE}" type="presParOf" srcId="{7D4991CE-1A7B-4E42-9DCB-E7E326275B7F}" destId="{7DAF5BDF-DD78-4513-BFA2-D5CA5404FC8E}" srcOrd="2" destOrd="0" presId="urn:microsoft.com/office/officeart/2005/8/layout/process4"/>
    <dgm:cxn modelId="{1AD0517C-B433-4FEF-B233-55A19275C1D7}" type="presParOf" srcId="{7DAF5BDF-DD78-4513-BFA2-D5CA5404FC8E}" destId="{8A1D6FD8-2EE4-4499-9D55-5ADFB8B299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EC6DE-0659-4173-851D-640B947CAF4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2CFED5-24F5-4C54-8FAB-BD9D50BB08C5}">
      <dgm:prSet/>
      <dgm:spPr/>
      <dgm:t>
        <a:bodyPr/>
        <a:lstStyle/>
        <a:p>
          <a:r>
            <a:rPr lang="en-US" dirty="0"/>
            <a:t>Please complete the Financial Aid Survey (will be emailed by early next week)</a:t>
          </a:r>
        </a:p>
      </dgm:t>
    </dgm:pt>
    <dgm:pt modelId="{26A010A0-A59A-46C8-BC36-6539EC28905E}" type="parTrans" cxnId="{4D2BA7FC-60AF-464A-B7E9-270D94396D6C}">
      <dgm:prSet/>
      <dgm:spPr/>
      <dgm:t>
        <a:bodyPr/>
        <a:lstStyle/>
        <a:p>
          <a:endParaRPr lang="en-US"/>
        </a:p>
      </dgm:t>
    </dgm:pt>
    <dgm:pt modelId="{FE139B45-48AA-4EB9-9035-34E5B9AC6EF4}" type="sibTrans" cxnId="{4D2BA7FC-60AF-464A-B7E9-270D94396D6C}">
      <dgm:prSet/>
      <dgm:spPr/>
      <dgm:t>
        <a:bodyPr/>
        <a:lstStyle/>
        <a:p>
          <a:endParaRPr lang="en-US"/>
        </a:p>
      </dgm:t>
    </dgm:pt>
    <dgm:pt modelId="{0D3D4BD3-6A12-4A32-862D-7A5FD5223A05}">
      <dgm:prSet/>
      <dgm:spPr/>
      <dgm:t>
        <a:bodyPr/>
        <a:lstStyle/>
        <a:p>
          <a:r>
            <a:rPr lang="en-US"/>
            <a:t>Seminars should take place between late August-Early October</a:t>
          </a:r>
        </a:p>
      </dgm:t>
    </dgm:pt>
    <dgm:pt modelId="{5050B091-AD10-4A3E-A92D-86247B078E4B}" type="parTrans" cxnId="{D7E3FAC2-C540-4179-8754-29639E52AB74}">
      <dgm:prSet/>
      <dgm:spPr/>
      <dgm:t>
        <a:bodyPr/>
        <a:lstStyle/>
        <a:p>
          <a:endParaRPr lang="en-US"/>
        </a:p>
      </dgm:t>
    </dgm:pt>
    <dgm:pt modelId="{F143C3DE-7F18-422F-B386-DB978C659E80}" type="sibTrans" cxnId="{D7E3FAC2-C540-4179-8754-29639E52AB74}">
      <dgm:prSet/>
      <dgm:spPr/>
      <dgm:t>
        <a:bodyPr/>
        <a:lstStyle/>
        <a:p>
          <a:endParaRPr lang="en-US"/>
        </a:p>
      </dgm:t>
    </dgm:pt>
    <dgm:pt modelId="{D527E594-FF79-412E-8848-BE9BBF28574D}">
      <dgm:prSet/>
      <dgm:spPr/>
      <dgm:t>
        <a:bodyPr/>
        <a:lstStyle/>
        <a:p>
          <a:r>
            <a:rPr lang="en-US"/>
            <a:t>FAFSA Completion events should take place October-November</a:t>
          </a:r>
        </a:p>
      </dgm:t>
    </dgm:pt>
    <dgm:pt modelId="{D291A13F-6DAB-4D62-A7E4-E3D1844E0384}" type="parTrans" cxnId="{3AE57F83-9243-47AF-82E2-83BE5E9CDC1C}">
      <dgm:prSet/>
      <dgm:spPr/>
      <dgm:t>
        <a:bodyPr/>
        <a:lstStyle/>
        <a:p>
          <a:endParaRPr lang="en-US"/>
        </a:p>
      </dgm:t>
    </dgm:pt>
    <dgm:pt modelId="{8CD07058-0710-480D-85C9-80CAD6CACFA3}" type="sibTrans" cxnId="{3AE57F83-9243-47AF-82E2-83BE5E9CDC1C}">
      <dgm:prSet/>
      <dgm:spPr/>
      <dgm:t>
        <a:bodyPr/>
        <a:lstStyle/>
        <a:p>
          <a:endParaRPr lang="en-US"/>
        </a:p>
      </dgm:t>
    </dgm:pt>
    <dgm:pt modelId="{04E4DC49-68ED-4ED5-B376-6423C5DE5370}" type="pres">
      <dgm:prSet presAssocID="{198EC6DE-0659-4173-851D-640B947CAF4C}" presName="linear" presStyleCnt="0">
        <dgm:presLayoutVars>
          <dgm:animLvl val="lvl"/>
          <dgm:resizeHandles val="exact"/>
        </dgm:presLayoutVars>
      </dgm:prSet>
      <dgm:spPr/>
    </dgm:pt>
    <dgm:pt modelId="{F67C1176-7A14-45CB-A5D2-41A4CB17CBC2}" type="pres">
      <dgm:prSet presAssocID="{2E2CFED5-24F5-4C54-8FAB-BD9D50BB08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4D9A23-D63F-4CD6-948F-73E9B12C53DC}" type="pres">
      <dgm:prSet presAssocID="{FE139B45-48AA-4EB9-9035-34E5B9AC6EF4}" presName="spacer" presStyleCnt="0"/>
      <dgm:spPr/>
    </dgm:pt>
    <dgm:pt modelId="{27246B75-32EE-4898-8583-B187CDCAF9E5}" type="pres">
      <dgm:prSet presAssocID="{0D3D4BD3-6A12-4A32-862D-7A5FD5223A0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E30228-422F-40C9-A3CE-60ACE86D86F9}" type="pres">
      <dgm:prSet presAssocID="{F143C3DE-7F18-422F-B386-DB978C659E80}" presName="spacer" presStyleCnt="0"/>
      <dgm:spPr/>
    </dgm:pt>
    <dgm:pt modelId="{5A82DE99-1512-429F-BDCC-6AA4AFF87CBB}" type="pres">
      <dgm:prSet presAssocID="{D527E594-FF79-412E-8848-BE9BBF28574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1AD9719-A714-4E7F-AC59-AE4D3AABAA77}" type="presOf" srcId="{D527E594-FF79-412E-8848-BE9BBF28574D}" destId="{5A82DE99-1512-429F-BDCC-6AA4AFF87CBB}" srcOrd="0" destOrd="0" presId="urn:microsoft.com/office/officeart/2005/8/layout/vList2"/>
    <dgm:cxn modelId="{93BECF21-6B05-472A-9D06-5CEEDBDF372F}" type="presOf" srcId="{198EC6DE-0659-4173-851D-640B947CAF4C}" destId="{04E4DC49-68ED-4ED5-B376-6423C5DE5370}" srcOrd="0" destOrd="0" presId="urn:microsoft.com/office/officeart/2005/8/layout/vList2"/>
    <dgm:cxn modelId="{A42D2842-116C-47D6-899B-ADD508AB9D08}" type="presOf" srcId="{2E2CFED5-24F5-4C54-8FAB-BD9D50BB08C5}" destId="{F67C1176-7A14-45CB-A5D2-41A4CB17CBC2}" srcOrd="0" destOrd="0" presId="urn:microsoft.com/office/officeart/2005/8/layout/vList2"/>
    <dgm:cxn modelId="{3AE57F83-9243-47AF-82E2-83BE5E9CDC1C}" srcId="{198EC6DE-0659-4173-851D-640B947CAF4C}" destId="{D527E594-FF79-412E-8848-BE9BBF28574D}" srcOrd="2" destOrd="0" parTransId="{D291A13F-6DAB-4D62-A7E4-E3D1844E0384}" sibTransId="{8CD07058-0710-480D-85C9-80CAD6CACFA3}"/>
    <dgm:cxn modelId="{D7E3FAC2-C540-4179-8754-29639E52AB74}" srcId="{198EC6DE-0659-4173-851D-640B947CAF4C}" destId="{0D3D4BD3-6A12-4A32-862D-7A5FD5223A05}" srcOrd="1" destOrd="0" parTransId="{5050B091-AD10-4A3E-A92D-86247B078E4B}" sibTransId="{F143C3DE-7F18-422F-B386-DB978C659E80}"/>
    <dgm:cxn modelId="{450649D2-3482-4EB5-BFC2-EF7604AFC615}" type="presOf" srcId="{0D3D4BD3-6A12-4A32-862D-7A5FD5223A05}" destId="{27246B75-32EE-4898-8583-B187CDCAF9E5}" srcOrd="0" destOrd="0" presId="urn:microsoft.com/office/officeart/2005/8/layout/vList2"/>
    <dgm:cxn modelId="{4D2BA7FC-60AF-464A-B7E9-270D94396D6C}" srcId="{198EC6DE-0659-4173-851D-640B947CAF4C}" destId="{2E2CFED5-24F5-4C54-8FAB-BD9D50BB08C5}" srcOrd="0" destOrd="0" parTransId="{26A010A0-A59A-46C8-BC36-6539EC28905E}" sibTransId="{FE139B45-48AA-4EB9-9035-34E5B9AC6EF4}"/>
    <dgm:cxn modelId="{A4D91E45-49F9-4C49-B552-5CE33E833373}" type="presParOf" srcId="{04E4DC49-68ED-4ED5-B376-6423C5DE5370}" destId="{F67C1176-7A14-45CB-A5D2-41A4CB17CBC2}" srcOrd="0" destOrd="0" presId="urn:microsoft.com/office/officeart/2005/8/layout/vList2"/>
    <dgm:cxn modelId="{9EBFFC1E-5523-4DC6-8610-E30BB4A30879}" type="presParOf" srcId="{04E4DC49-68ED-4ED5-B376-6423C5DE5370}" destId="{794D9A23-D63F-4CD6-948F-73E9B12C53DC}" srcOrd="1" destOrd="0" presId="urn:microsoft.com/office/officeart/2005/8/layout/vList2"/>
    <dgm:cxn modelId="{D2926E54-8950-4724-8482-AACC4B26A8C6}" type="presParOf" srcId="{04E4DC49-68ED-4ED5-B376-6423C5DE5370}" destId="{27246B75-32EE-4898-8583-B187CDCAF9E5}" srcOrd="2" destOrd="0" presId="urn:microsoft.com/office/officeart/2005/8/layout/vList2"/>
    <dgm:cxn modelId="{BE2B397A-6EC6-4786-A816-5FB071B7F564}" type="presParOf" srcId="{04E4DC49-68ED-4ED5-B376-6423C5DE5370}" destId="{99E30228-422F-40C9-A3CE-60ACE86D86F9}" srcOrd="3" destOrd="0" presId="urn:microsoft.com/office/officeart/2005/8/layout/vList2"/>
    <dgm:cxn modelId="{2EEB0989-056E-449E-8826-61A5DE128AA6}" type="presParOf" srcId="{04E4DC49-68ED-4ED5-B376-6423C5DE5370}" destId="{5A82DE99-1512-429F-BDCC-6AA4AFF87C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4FF98D-9C84-4DBF-8C75-297BB4904E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D93183-325F-4B24-A4B9-7469A1DC6F49}">
      <dgm:prSet/>
      <dgm:spPr/>
      <dgm:t>
        <a:bodyPr/>
        <a:lstStyle/>
        <a:p>
          <a:r>
            <a:rPr lang="en-US"/>
            <a:t>I will be setting up access for new counselors or updating access for counselors who have switched schools</a:t>
          </a:r>
        </a:p>
      </dgm:t>
    </dgm:pt>
    <dgm:pt modelId="{DA93DAF8-B21F-4FF1-9908-F8B53A251630}" type="parTrans" cxnId="{6A27E263-E0EF-4EC1-90FA-6DCAD7DAF773}">
      <dgm:prSet/>
      <dgm:spPr/>
      <dgm:t>
        <a:bodyPr/>
        <a:lstStyle/>
        <a:p>
          <a:endParaRPr lang="en-US"/>
        </a:p>
      </dgm:t>
    </dgm:pt>
    <dgm:pt modelId="{1A24ADDC-9ED9-48AD-8C6B-B17E7A485125}" type="sibTrans" cxnId="{6A27E263-E0EF-4EC1-90FA-6DCAD7DAF773}">
      <dgm:prSet/>
      <dgm:spPr/>
      <dgm:t>
        <a:bodyPr/>
        <a:lstStyle/>
        <a:p>
          <a:endParaRPr lang="en-US"/>
        </a:p>
      </dgm:t>
    </dgm:pt>
    <dgm:pt modelId="{FB1D6538-C1BB-4696-8711-3F129B2D1387}">
      <dgm:prSet/>
      <dgm:spPr/>
      <dgm:t>
        <a:bodyPr/>
        <a:lstStyle/>
        <a:p>
          <a:r>
            <a:rPr lang="en-US"/>
            <a:t>Be on the lookout for an email from the Office of Student Financial Aid (OSFA) with temporary credentials </a:t>
          </a:r>
        </a:p>
      </dgm:t>
    </dgm:pt>
    <dgm:pt modelId="{76BD0758-9F0E-49D8-ABB4-3AD9250993AC}" type="parTrans" cxnId="{D34FCEEB-3A2A-4CD2-ADE8-8AFC334D254C}">
      <dgm:prSet/>
      <dgm:spPr/>
      <dgm:t>
        <a:bodyPr/>
        <a:lstStyle/>
        <a:p>
          <a:endParaRPr lang="en-US"/>
        </a:p>
      </dgm:t>
    </dgm:pt>
    <dgm:pt modelId="{3D4BECAD-2B47-4AC9-A6E7-837E87B5F9ED}" type="sibTrans" cxnId="{D34FCEEB-3A2A-4CD2-ADE8-8AFC334D254C}">
      <dgm:prSet/>
      <dgm:spPr/>
      <dgm:t>
        <a:bodyPr/>
        <a:lstStyle/>
        <a:p>
          <a:endParaRPr lang="en-US"/>
        </a:p>
      </dgm:t>
    </dgm:pt>
    <dgm:pt modelId="{3F54EDBA-F93A-4B9F-A7E0-9FCC2461F20C}">
      <dgm:prSet/>
      <dgm:spPr/>
      <dgm:t>
        <a:bodyPr/>
        <a:lstStyle/>
        <a:p>
          <a:r>
            <a:rPr lang="en-US"/>
            <a:t>If you have been inactivated on the Bright Futures website or forgot your password, please email me so I can reset your access</a:t>
          </a:r>
        </a:p>
      </dgm:t>
    </dgm:pt>
    <dgm:pt modelId="{F0E411EF-6CA5-4697-A123-3DED7E6B1A7C}" type="parTrans" cxnId="{C144BAFE-7A9B-4D6D-AB6A-88C9418F4C36}">
      <dgm:prSet/>
      <dgm:spPr/>
      <dgm:t>
        <a:bodyPr/>
        <a:lstStyle/>
        <a:p>
          <a:endParaRPr lang="en-US"/>
        </a:p>
      </dgm:t>
    </dgm:pt>
    <dgm:pt modelId="{37A61AFD-FFCE-4D96-A8DB-414EEC93075C}" type="sibTrans" cxnId="{C144BAFE-7A9B-4D6D-AB6A-88C9418F4C36}">
      <dgm:prSet/>
      <dgm:spPr/>
      <dgm:t>
        <a:bodyPr/>
        <a:lstStyle/>
        <a:p>
          <a:endParaRPr lang="en-US"/>
        </a:p>
      </dgm:t>
    </dgm:pt>
    <dgm:pt modelId="{568D8B79-5D3D-4A7F-B812-6136ED196409}" type="pres">
      <dgm:prSet presAssocID="{644FF98D-9C84-4DBF-8C75-297BB4904E1D}" presName="linear" presStyleCnt="0">
        <dgm:presLayoutVars>
          <dgm:animLvl val="lvl"/>
          <dgm:resizeHandles val="exact"/>
        </dgm:presLayoutVars>
      </dgm:prSet>
      <dgm:spPr/>
    </dgm:pt>
    <dgm:pt modelId="{8F0DCA15-EE53-4399-BB22-68F43DE7EB90}" type="pres">
      <dgm:prSet presAssocID="{C6D93183-325F-4B24-A4B9-7469A1DC6F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94E3C6-C7FB-42FC-890E-C6084D68E880}" type="pres">
      <dgm:prSet presAssocID="{C6D93183-325F-4B24-A4B9-7469A1DC6F49}" presName="childText" presStyleLbl="revTx" presStyleIdx="0" presStyleCnt="1">
        <dgm:presLayoutVars>
          <dgm:bulletEnabled val="1"/>
        </dgm:presLayoutVars>
      </dgm:prSet>
      <dgm:spPr/>
    </dgm:pt>
    <dgm:pt modelId="{CF675F32-C1AF-4BFA-8C43-C329E52B1A89}" type="pres">
      <dgm:prSet presAssocID="{3F54EDBA-F93A-4B9F-A7E0-9FCC2461F20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A27E263-E0EF-4EC1-90FA-6DCAD7DAF773}" srcId="{644FF98D-9C84-4DBF-8C75-297BB4904E1D}" destId="{C6D93183-325F-4B24-A4B9-7469A1DC6F49}" srcOrd="0" destOrd="0" parTransId="{DA93DAF8-B21F-4FF1-9908-F8B53A251630}" sibTransId="{1A24ADDC-9ED9-48AD-8C6B-B17E7A485125}"/>
    <dgm:cxn modelId="{3B2B70A8-D38C-40C7-91DF-93C580C4E7C1}" type="presOf" srcId="{FB1D6538-C1BB-4696-8711-3F129B2D1387}" destId="{6194E3C6-C7FB-42FC-890E-C6084D68E880}" srcOrd="0" destOrd="0" presId="urn:microsoft.com/office/officeart/2005/8/layout/vList2"/>
    <dgm:cxn modelId="{7263FCC8-08C1-423F-8592-C407F1DB866E}" type="presOf" srcId="{C6D93183-325F-4B24-A4B9-7469A1DC6F49}" destId="{8F0DCA15-EE53-4399-BB22-68F43DE7EB90}" srcOrd="0" destOrd="0" presId="urn:microsoft.com/office/officeart/2005/8/layout/vList2"/>
    <dgm:cxn modelId="{132FA8DB-2578-4607-9D68-05335E296206}" type="presOf" srcId="{3F54EDBA-F93A-4B9F-A7E0-9FCC2461F20C}" destId="{CF675F32-C1AF-4BFA-8C43-C329E52B1A89}" srcOrd="0" destOrd="0" presId="urn:microsoft.com/office/officeart/2005/8/layout/vList2"/>
    <dgm:cxn modelId="{009FD3E3-5304-4E2E-B23F-4C52A85882BE}" type="presOf" srcId="{644FF98D-9C84-4DBF-8C75-297BB4904E1D}" destId="{568D8B79-5D3D-4A7F-B812-6136ED196409}" srcOrd="0" destOrd="0" presId="urn:microsoft.com/office/officeart/2005/8/layout/vList2"/>
    <dgm:cxn modelId="{D34FCEEB-3A2A-4CD2-ADE8-8AFC334D254C}" srcId="{C6D93183-325F-4B24-A4B9-7469A1DC6F49}" destId="{FB1D6538-C1BB-4696-8711-3F129B2D1387}" srcOrd="0" destOrd="0" parTransId="{76BD0758-9F0E-49D8-ABB4-3AD9250993AC}" sibTransId="{3D4BECAD-2B47-4AC9-A6E7-837E87B5F9ED}"/>
    <dgm:cxn modelId="{C144BAFE-7A9B-4D6D-AB6A-88C9418F4C36}" srcId="{644FF98D-9C84-4DBF-8C75-297BB4904E1D}" destId="{3F54EDBA-F93A-4B9F-A7E0-9FCC2461F20C}" srcOrd="1" destOrd="0" parTransId="{F0E411EF-6CA5-4697-A123-3DED7E6B1A7C}" sibTransId="{37A61AFD-FFCE-4D96-A8DB-414EEC93075C}"/>
    <dgm:cxn modelId="{F2B4D66D-9BD2-443F-98F4-4CA942C8DF44}" type="presParOf" srcId="{568D8B79-5D3D-4A7F-B812-6136ED196409}" destId="{8F0DCA15-EE53-4399-BB22-68F43DE7EB90}" srcOrd="0" destOrd="0" presId="urn:microsoft.com/office/officeart/2005/8/layout/vList2"/>
    <dgm:cxn modelId="{3DF9C0A4-7145-4822-8B89-9E4210DE0684}" type="presParOf" srcId="{568D8B79-5D3D-4A7F-B812-6136ED196409}" destId="{6194E3C6-C7FB-42FC-890E-C6084D68E880}" srcOrd="1" destOrd="0" presId="urn:microsoft.com/office/officeart/2005/8/layout/vList2"/>
    <dgm:cxn modelId="{F5B32EE8-00C1-47A8-8F96-D74D35ABADDE}" type="presParOf" srcId="{568D8B79-5D3D-4A7F-B812-6136ED196409}" destId="{CF675F32-C1AF-4BFA-8C43-C329E52B1A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4EF97A-9EEB-4C91-96BC-8EA6D4CAFE2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6AD25F-6C57-462B-AEB1-F3B026F021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Class of 2021</a:t>
          </a:r>
        </a:p>
      </dgm:t>
    </dgm:pt>
    <dgm:pt modelId="{E8C3DE3D-AC25-401D-81BA-0CD5F27D4567}" type="parTrans" cxnId="{90B2ABBB-A3B9-47D5-AC81-AAF80A90FBDA}">
      <dgm:prSet/>
      <dgm:spPr/>
      <dgm:t>
        <a:bodyPr/>
        <a:lstStyle/>
        <a:p>
          <a:endParaRPr lang="en-US"/>
        </a:p>
      </dgm:t>
    </dgm:pt>
    <dgm:pt modelId="{7FB37E78-8ECE-4BCC-964F-44DB6DB3859A}" type="sibTrans" cxnId="{90B2ABBB-A3B9-47D5-AC81-AAF80A90FBDA}">
      <dgm:prSet/>
      <dgm:spPr/>
      <dgm:t>
        <a:bodyPr/>
        <a:lstStyle/>
        <a:p>
          <a:endParaRPr lang="en-US"/>
        </a:p>
      </dgm:t>
    </dgm:pt>
    <dgm:pt modelId="{D92C3E8B-C0F6-46E5-BF28-F900781C3B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Class of 2022 </a:t>
          </a:r>
        </a:p>
      </dgm:t>
    </dgm:pt>
    <dgm:pt modelId="{F40D29B3-0BF7-44F3-9A33-473C1585C879}" type="parTrans" cxnId="{D3C0BC30-7CD0-4B27-A203-031B1FB9F473}">
      <dgm:prSet/>
      <dgm:spPr/>
      <dgm:t>
        <a:bodyPr/>
        <a:lstStyle/>
        <a:p>
          <a:endParaRPr lang="en-US"/>
        </a:p>
      </dgm:t>
    </dgm:pt>
    <dgm:pt modelId="{280A2CC4-6996-4691-B3E5-FB67F035F1B9}" type="sibTrans" cxnId="{D3C0BC30-7CD0-4B27-A203-031B1FB9F473}">
      <dgm:prSet/>
      <dgm:spPr/>
      <dgm:t>
        <a:bodyPr/>
        <a:lstStyle/>
        <a:p>
          <a:endParaRPr lang="en-US"/>
        </a:p>
      </dgm:t>
    </dgm:pt>
    <dgm:pt modelId="{324E0519-0A54-4C3F-B9AE-7458B0246E8B}" type="pres">
      <dgm:prSet presAssocID="{9A4EF97A-9EEB-4C91-96BC-8EA6D4CAFE21}" presName="root" presStyleCnt="0">
        <dgm:presLayoutVars>
          <dgm:dir/>
          <dgm:resizeHandles val="exact"/>
        </dgm:presLayoutVars>
      </dgm:prSet>
      <dgm:spPr/>
    </dgm:pt>
    <dgm:pt modelId="{73BAC192-6303-4323-85C0-2374CB21F7BE}" type="pres">
      <dgm:prSet presAssocID="{646AD25F-6C57-462B-AEB1-F3B026F021DB}" presName="compNode" presStyleCnt="0"/>
      <dgm:spPr/>
    </dgm:pt>
    <dgm:pt modelId="{BC7572F0-28BC-40AC-8311-B47F85D592BD}" type="pres">
      <dgm:prSet presAssocID="{646AD25F-6C57-462B-AEB1-F3B026F021D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B010628-EB7D-4CB4-AA1F-48E7EE868368}" type="pres">
      <dgm:prSet presAssocID="{646AD25F-6C57-462B-AEB1-F3B026F021DB}" presName="spaceRect" presStyleCnt="0"/>
      <dgm:spPr/>
    </dgm:pt>
    <dgm:pt modelId="{90DB7CAD-9C7B-430B-876A-01130347B602}" type="pres">
      <dgm:prSet presAssocID="{646AD25F-6C57-462B-AEB1-F3B026F021DB}" presName="textRect" presStyleLbl="revTx" presStyleIdx="0" presStyleCnt="2">
        <dgm:presLayoutVars>
          <dgm:chMax val="1"/>
          <dgm:chPref val="1"/>
        </dgm:presLayoutVars>
      </dgm:prSet>
      <dgm:spPr/>
    </dgm:pt>
    <dgm:pt modelId="{6D723D76-44BE-4DEE-9F2A-DBE773F172C0}" type="pres">
      <dgm:prSet presAssocID="{7FB37E78-8ECE-4BCC-964F-44DB6DB3859A}" presName="sibTrans" presStyleCnt="0"/>
      <dgm:spPr/>
    </dgm:pt>
    <dgm:pt modelId="{8878D315-987F-4A4E-90F5-15885B89988F}" type="pres">
      <dgm:prSet presAssocID="{D92C3E8B-C0F6-46E5-BF28-F900781C3BBD}" presName="compNode" presStyleCnt="0"/>
      <dgm:spPr/>
    </dgm:pt>
    <dgm:pt modelId="{7EA0801E-3932-4A02-A806-D57195C37593}" type="pres">
      <dgm:prSet presAssocID="{D92C3E8B-C0F6-46E5-BF28-F900781C3BB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236144A-6809-48BB-B7FD-05956F5494CC}" type="pres">
      <dgm:prSet presAssocID="{D92C3E8B-C0F6-46E5-BF28-F900781C3BBD}" presName="spaceRect" presStyleCnt="0"/>
      <dgm:spPr/>
    </dgm:pt>
    <dgm:pt modelId="{645C7018-F2D8-4571-80BE-F1B75069E53C}" type="pres">
      <dgm:prSet presAssocID="{D92C3E8B-C0F6-46E5-BF28-F900781C3BB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3C0BC30-7CD0-4B27-A203-031B1FB9F473}" srcId="{9A4EF97A-9EEB-4C91-96BC-8EA6D4CAFE21}" destId="{D92C3E8B-C0F6-46E5-BF28-F900781C3BBD}" srcOrd="1" destOrd="0" parTransId="{F40D29B3-0BF7-44F3-9A33-473C1585C879}" sibTransId="{280A2CC4-6996-4691-B3E5-FB67F035F1B9}"/>
    <dgm:cxn modelId="{FED86B88-BBBE-4D29-9809-76B2E25FFE65}" type="presOf" srcId="{9A4EF97A-9EEB-4C91-96BC-8EA6D4CAFE21}" destId="{324E0519-0A54-4C3F-B9AE-7458B0246E8B}" srcOrd="0" destOrd="0" presId="urn:microsoft.com/office/officeart/2018/2/layout/IconLabelList"/>
    <dgm:cxn modelId="{3EE084AB-5956-44B3-AD72-85899B0D11B5}" type="presOf" srcId="{646AD25F-6C57-462B-AEB1-F3B026F021DB}" destId="{90DB7CAD-9C7B-430B-876A-01130347B602}" srcOrd="0" destOrd="0" presId="urn:microsoft.com/office/officeart/2018/2/layout/IconLabelList"/>
    <dgm:cxn modelId="{90B2ABBB-A3B9-47D5-AC81-AAF80A90FBDA}" srcId="{9A4EF97A-9EEB-4C91-96BC-8EA6D4CAFE21}" destId="{646AD25F-6C57-462B-AEB1-F3B026F021DB}" srcOrd="0" destOrd="0" parTransId="{E8C3DE3D-AC25-401D-81BA-0CD5F27D4567}" sibTransId="{7FB37E78-8ECE-4BCC-964F-44DB6DB3859A}"/>
    <dgm:cxn modelId="{90F894DB-A1F6-429E-8EA5-3D4644C8CBD9}" type="presOf" srcId="{D92C3E8B-C0F6-46E5-BF28-F900781C3BBD}" destId="{645C7018-F2D8-4571-80BE-F1B75069E53C}" srcOrd="0" destOrd="0" presId="urn:microsoft.com/office/officeart/2018/2/layout/IconLabelList"/>
    <dgm:cxn modelId="{340201D6-AF81-47AC-B14A-9A6BAC840D75}" type="presParOf" srcId="{324E0519-0A54-4C3F-B9AE-7458B0246E8B}" destId="{73BAC192-6303-4323-85C0-2374CB21F7BE}" srcOrd="0" destOrd="0" presId="urn:microsoft.com/office/officeart/2018/2/layout/IconLabelList"/>
    <dgm:cxn modelId="{A886C0AE-0802-4032-944D-C22680187FFE}" type="presParOf" srcId="{73BAC192-6303-4323-85C0-2374CB21F7BE}" destId="{BC7572F0-28BC-40AC-8311-B47F85D592BD}" srcOrd="0" destOrd="0" presId="urn:microsoft.com/office/officeart/2018/2/layout/IconLabelList"/>
    <dgm:cxn modelId="{6F2915CB-88CF-45B2-98E8-A0F0A82E8D90}" type="presParOf" srcId="{73BAC192-6303-4323-85C0-2374CB21F7BE}" destId="{DB010628-EB7D-4CB4-AA1F-48E7EE868368}" srcOrd="1" destOrd="0" presId="urn:microsoft.com/office/officeart/2018/2/layout/IconLabelList"/>
    <dgm:cxn modelId="{54C3C288-483B-4C2A-ADA2-3CBD3F955D2F}" type="presParOf" srcId="{73BAC192-6303-4323-85C0-2374CB21F7BE}" destId="{90DB7CAD-9C7B-430B-876A-01130347B602}" srcOrd="2" destOrd="0" presId="urn:microsoft.com/office/officeart/2018/2/layout/IconLabelList"/>
    <dgm:cxn modelId="{5D2F8B0B-7479-462E-81C1-B68D7B1E490F}" type="presParOf" srcId="{324E0519-0A54-4C3F-B9AE-7458B0246E8B}" destId="{6D723D76-44BE-4DEE-9F2A-DBE773F172C0}" srcOrd="1" destOrd="0" presId="urn:microsoft.com/office/officeart/2018/2/layout/IconLabelList"/>
    <dgm:cxn modelId="{1F583F71-46BD-4151-83DC-B5AC1EE7F41F}" type="presParOf" srcId="{324E0519-0A54-4C3F-B9AE-7458B0246E8B}" destId="{8878D315-987F-4A4E-90F5-15885B89988F}" srcOrd="2" destOrd="0" presId="urn:microsoft.com/office/officeart/2018/2/layout/IconLabelList"/>
    <dgm:cxn modelId="{63648885-D292-4F63-AA96-09856EA7A9B6}" type="presParOf" srcId="{8878D315-987F-4A4E-90F5-15885B89988F}" destId="{7EA0801E-3932-4A02-A806-D57195C37593}" srcOrd="0" destOrd="0" presId="urn:microsoft.com/office/officeart/2018/2/layout/IconLabelList"/>
    <dgm:cxn modelId="{40E7F494-2695-43A0-823D-01DD36D0859B}" type="presParOf" srcId="{8878D315-987F-4A4E-90F5-15885B89988F}" destId="{9236144A-6809-48BB-B7FD-05956F5494CC}" srcOrd="1" destOrd="0" presId="urn:microsoft.com/office/officeart/2018/2/layout/IconLabelList"/>
    <dgm:cxn modelId="{0F365A9D-6371-4778-8BDA-67CCF9E3BC7F}" type="presParOf" srcId="{8878D315-987F-4A4E-90F5-15885B89988F}" destId="{645C7018-F2D8-4571-80BE-F1B75069E53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E8F87-4040-4295-8524-C2AAAFABA0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B801AF-DBC4-409B-8134-D2320426AEE3}">
      <dgm:prSet/>
      <dgm:spPr/>
      <dgm:t>
        <a:bodyPr/>
        <a:lstStyle/>
        <a:p>
          <a:r>
            <a:rPr lang="en-US" dirty="0"/>
            <a:t>11% (239/2134) of students eligible Free or Reduced Lunch met requirements for a Bright Futures scholarship</a:t>
          </a:r>
        </a:p>
      </dgm:t>
    </dgm:pt>
    <dgm:pt modelId="{314CD18D-F146-40E1-81B3-BB3AE92B75C0}" type="parTrans" cxnId="{0C55D5F8-B474-41D3-8508-5FC57918B16A}">
      <dgm:prSet/>
      <dgm:spPr/>
      <dgm:t>
        <a:bodyPr/>
        <a:lstStyle/>
        <a:p>
          <a:endParaRPr lang="en-US"/>
        </a:p>
      </dgm:t>
    </dgm:pt>
    <dgm:pt modelId="{4B13530F-BD84-4884-8B31-F2BBA0CDFB6D}" type="sibTrans" cxnId="{0C55D5F8-B474-41D3-8508-5FC57918B16A}">
      <dgm:prSet/>
      <dgm:spPr/>
      <dgm:t>
        <a:bodyPr/>
        <a:lstStyle/>
        <a:p>
          <a:endParaRPr lang="en-US"/>
        </a:p>
      </dgm:t>
    </dgm:pt>
    <dgm:pt modelId="{41E98F4F-3CAE-40C8-AF73-291BA805A5BD}">
      <dgm:prSet/>
      <dgm:spPr/>
      <dgm:t>
        <a:bodyPr/>
        <a:lstStyle/>
        <a:p>
          <a:r>
            <a:rPr lang="en-US"/>
            <a:t>24% (1162/4820) of students not eligible for F/R lunch met requirements for a scholarship</a:t>
          </a:r>
        </a:p>
      </dgm:t>
    </dgm:pt>
    <dgm:pt modelId="{E0A85EE9-01B1-454D-B0A0-FD1FEFAEC563}" type="parTrans" cxnId="{DB4EC74C-A355-4B78-AC65-6505BF8EC65A}">
      <dgm:prSet/>
      <dgm:spPr/>
      <dgm:t>
        <a:bodyPr/>
        <a:lstStyle/>
        <a:p>
          <a:endParaRPr lang="en-US"/>
        </a:p>
      </dgm:t>
    </dgm:pt>
    <dgm:pt modelId="{22845033-A3B8-4C44-93C8-3349EB4B54D8}" type="sibTrans" cxnId="{DB4EC74C-A355-4B78-AC65-6505BF8EC65A}">
      <dgm:prSet/>
      <dgm:spPr/>
      <dgm:t>
        <a:bodyPr/>
        <a:lstStyle/>
        <a:p>
          <a:endParaRPr lang="en-US"/>
        </a:p>
      </dgm:t>
    </dgm:pt>
    <dgm:pt modelId="{8DDF8A88-12F4-4156-8CC1-DA7F0F3532A2}" type="pres">
      <dgm:prSet presAssocID="{F68E8F87-4040-4295-8524-C2AAAFABA0E4}" presName="linear" presStyleCnt="0">
        <dgm:presLayoutVars>
          <dgm:animLvl val="lvl"/>
          <dgm:resizeHandles val="exact"/>
        </dgm:presLayoutVars>
      </dgm:prSet>
      <dgm:spPr/>
    </dgm:pt>
    <dgm:pt modelId="{AB4D4148-E3FF-4208-9CC9-135F73F19573}" type="pres">
      <dgm:prSet presAssocID="{02B801AF-DBC4-409B-8134-D2320426AEE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3DB6D7-F557-4469-961A-9AC6F0D42D43}" type="pres">
      <dgm:prSet presAssocID="{4B13530F-BD84-4884-8B31-F2BBA0CDFB6D}" presName="spacer" presStyleCnt="0"/>
      <dgm:spPr/>
    </dgm:pt>
    <dgm:pt modelId="{B91E0C09-0183-469E-9803-20ED45EFB039}" type="pres">
      <dgm:prSet presAssocID="{41E98F4F-3CAE-40C8-AF73-291BA805A5B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511FF0C-E220-489B-81E1-5B9328D83973}" type="presOf" srcId="{F68E8F87-4040-4295-8524-C2AAAFABA0E4}" destId="{8DDF8A88-12F4-4156-8CC1-DA7F0F3532A2}" srcOrd="0" destOrd="0" presId="urn:microsoft.com/office/officeart/2005/8/layout/vList2"/>
    <dgm:cxn modelId="{DB4EC74C-A355-4B78-AC65-6505BF8EC65A}" srcId="{F68E8F87-4040-4295-8524-C2AAAFABA0E4}" destId="{41E98F4F-3CAE-40C8-AF73-291BA805A5BD}" srcOrd="1" destOrd="0" parTransId="{E0A85EE9-01B1-454D-B0A0-FD1FEFAEC563}" sibTransId="{22845033-A3B8-4C44-93C8-3349EB4B54D8}"/>
    <dgm:cxn modelId="{9D93DD56-AAC4-423E-B844-D0D4880EFE91}" type="presOf" srcId="{02B801AF-DBC4-409B-8134-D2320426AEE3}" destId="{AB4D4148-E3FF-4208-9CC9-135F73F19573}" srcOrd="0" destOrd="0" presId="urn:microsoft.com/office/officeart/2005/8/layout/vList2"/>
    <dgm:cxn modelId="{545FD8C9-CE7F-4B65-B413-0B0439B57671}" type="presOf" srcId="{41E98F4F-3CAE-40C8-AF73-291BA805A5BD}" destId="{B91E0C09-0183-469E-9803-20ED45EFB039}" srcOrd="0" destOrd="0" presId="urn:microsoft.com/office/officeart/2005/8/layout/vList2"/>
    <dgm:cxn modelId="{0C55D5F8-B474-41D3-8508-5FC57918B16A}" srcId="{F68E8F87-4040-4295-8524-C2AAAFABA0E4}" destId="{02B801AF-DBC4-409B-8134-D2320426AEE3}" srcOrd="0" destOrd="0" parTransId="{314CD18D-F146-40E1-81B3-BB3AE92B75C0}" sibTransId="{4B13530F-BD84-4884-8B31-F2BBA0CDFB6D}"/>
    <dgm:cxn modelId="{3186D74C-2DA9-4149-A5B6-CF742B7410FA}" type="presParOf" srcId="{8DDF8A88-12F4-4156-8CC1-DA7F0F3532A2}" destId="{AB4D4148-E3FF-4208-9CC9-135F73F19573}" srcOrd="0" destOrd="0" presId="urn:microsoft.com/office/officeart/2005/8/layout/vList2"/>
    <dgm:cxn modelId="{F2578B97-956A-454D-8D00-315D6454C07B}" type="presParOf" srcId="{8DDF8A88-12F4-4156-8CC1-DA7F0F3532A2}" destId="{6A3DB6D7-F557-4469-961A-9AC6F0D42D43}" srcOrd="1" destOrd="0" presId="urn:microsoft.com/office/officeart/2005/8/layout/vList2"/>
    <dgm:cxn modelId="{6078465E-8C12-4AB5-A009-571CD38F2D0C}" type="presParOf" srcId="{8DDF8A88-12F4-4156-8CC1-DA7F0F3532A2}" destId="{B91E0C09-0183-469E-9803-20ED45EFB0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8A2D1-70EC-4498-991A-18DAB7DB6B6E}">
      <dsp:nvSpPr>
        <dsp:cNvPr id="0" name=""/>
        <dsp:cNvSpPr/>
      </dsp:nvSpPr>
      <dsp:spPr>
        <a:xfrm>
          <a:off x="2771179" y="4649759"/>
          <a:ext cx="553640" cy="595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820" y="0"/>
              </a:lnTo>
              <a:lnTo>
                <a:pt x="276820" y="595163"/>
              </a:lnTo>
              <a:lnTo>
                <a:pt x="553640" y="5951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69D65-0F94-4DC3-8EFE-8FCF66243BAE}">
      <dsp:nvSpPr>
        <dsp:cNvPr id="0" name=""/>
        <dsp:cNvSpPr/>
      </dsp:nvSpPr>
      <dsp:spPr>
        <a:xfrm>
          <a:off x="2771179" y="4054595"/>
          <a:ext cx="553640" cy="595163"/>
        </a:xfrm>
        <a:custGeom>
          <a:avLst/>
          <a:gdLst/>
          <a:ahLst/>
          <a:cxnLst/>
          <a:rect l="0" t="0" r="0" b="0"/>
          <a:pathLst>
            <a:path>
              <a:moveTo>
                <a:pt x="0" y="595163"/>
              </a:moveTo>
              <a:lnTo>
                <a:pt x="276820" y="595163"/>
              </a:lnTo>
              <a:lnTo>
                <a:pt x="276820" y="0"/>
              </a:lnTo>
              <a:lnTo>
                <a:pt x="55364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B4E5-1C62-47CC-979E-05B246CBE6B9}">
      <dsp:nvSpPr>
        <dsp:cNvPr id="0" name=""/>
        <dsp:cNvSpPr/>
      </dsp:nvSpPr>
      <dsp:spPr>
        <a:xfrm>
          <a:off x="2976" y="1412"/>
          <a:ext cx="3254548" cy="1643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Governor signed into law that students can now use PAID WORK in lieu of the community service requirement</a:t>
          </a:r>
        </a:p>
      </dsp:txBody>
      <dsp:txXfrm>
        <a:off x="2976" y="1412"/>
        <a:ext cx="3254548" cy="1643568"/>
      </dsp:txXfrm>
    </dsp:sp>
    <dsp:sp modelId="{ABFCC8D6-CE2F-40F1-A6E8-2461C399562A}">
      <dsp:nvSpPr>
        <dsp:cNvPr id="0" name=""/>
        <dsp:cNvSpPr/>
      </dsp:nvSpPr>
      <dsp:spPr>
        <a:xfrm>
          <a:off x="2976" y="1991007"/>
          <a:ext cx="3349553" cy="1295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All award levels will require 100 hours of paid work </a:t>
          </a:r>
        </a:p>
      </dsp:txBody>
      <dsp:txXfrm>
        <a:off x="2976" y="1991007"/>
        <a:ext cx="3349553" cy="1295412"/>
      </dsp:txXfrm>
    </dsp:sp>
    <dsp:sp modelId="{30C23D19-6A7B-49EC-B848-AF1D91EB77D4}">
      <dsp:nvSpPr>
        <dsp:cNvPr id="0" name=""/>
        <dsp:cNvSpPr/>
      </dsp:nvSpPr>
      <dsp:spPr>
        <a:xfrm>
          <a:off x="2976" y="3803891"/>
          <a:ext cx="2768203" cy="1691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Awaiting additional information from the state </a:t>
          </a:r>
        </a:p>
      </dsp:txBody>
      <dsp:txXfrm>
        <a:off x="2976" y="3803891"/>
        <a:ext cx="2768203" cy="1691736"/>
      </dsp:txXfrm>
    </dsp:sp>
    <dsp:sp modelId="{2582E281-86C2-43BB-8B9B-9FAD3D600498}">
      <dsp:nvSpPr>
        <dsp:cNvPr id="0" name=""/>
        <dsp:cNvSpPr/>
      </dsp:nvSpPr>
      <dsp:spPr>
        <a:xfrm>
          <a:off x="3324820" y="3632444"/>
          <a:ext cx="2768203" cy="8443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Once announced, we will update our forms</a:t>
          </a:r>
        </a:p>
      </dsp:txBody>
      <dsp:txXfrm>
        <a:off x="3324820" y="3632444"/>
        <a:ext cx="2768203" cy="844301"/>
      </dsp:txXfrm>
    </dsp:sp>
    <dsp:sp modelId="{CD2BF9AD-DB3E-4C53-94A1-809F981732CE}">
      <dsp:nvSpPr>
        <dsp:cNvPr id="0" name=""/>
        <dsp:cNvSpPr/>
      </dsp:nvSpPr>
      <dsp:spPr>
        <a:xfrm>
          <a:off x="3324820" y="4822772"/>
          <a:ext cx="2768203" cy="8443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For now, please tell students to check back if they wish to count work hours---don’t use current forms for work hours! </a:t>
          </a:r>
        </a:p>
      </dsp:txBody>
      <dsp:txXfrm>
        <a:off x="3324820" y="4822772"/>
        <a:ext cx="2768203" cy="844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8CC03-09CF-49A8-A422-BD3561A5DECF}">
      <dsp:nvSpPr>
        <dsp:cNvPr id="0" name=""/>
        <dsp:cNvSpPr/>
      </dsp:nvSpPr>
      <dsp:spPr>
        <a:xfrm>
          <a:off x="0" y="3216502"/>
          <a:ext cx="6096000" cy="2110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 will be sending you a list of your 2022 graduates that are eligible and haven’t completed the FFAA</a:t>
          </a:r>
        </a:p>
      </dsp:txBody>
      <dsp:txXfrm>
        <a:off x="0" y="3216502"/>
        <a:ext cx="6096000" cy="1139601"/>
      </dsp:txXfrm>
    </dsp:sp>
    <dsp:sp modelId="{1027D973-A594-45E9-9A99-54441FAF8DFD}">
      <dsp:nvSpPr>
        <dsp:cNvPr id="0" name=""/>
        <dsp:cNvSpPr/>
      </dsp:nvSpPr>
      <dsp:spPr>
        <a:xfrm>
          <a:off x="0" y="4313897"/>
          <a:ext cx="6096000" cy="9707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I’ve worked on contacting all of them this summer but still have some that haven’t done the FFAA and hope you can get them to complete by the 8/31/2022 deadline</a:t>
          </a:r>
        </a:p>
      </dsp:txBody>
      <dsp:txXfrm>
        <a:off x="0" y="4313897"/>
        <a:ext cx="6096000" cy="970772"/>
      </dsp:txXfrm>
    </dsp:sp>
    <dsp:sp modelId="{8A1D6FD8-2EE4-4499-9D55-5ADFB8B29944}">
      <dsp:nvSpPr>
        <dsp:cNvPr id="0" name=""/>
        <dsp:cNvSpPr/>
      </dsp:nvSpPr>
      <dsp:spPr>
        <a:xfrm rot="10800000">
          <a:off x="0" y="2403"/>
          <a:ext cx="6096000" cy="3245755"/>
        </a:xfrm>
        <a:prstGeom prst="upArrowCallout">
          <a:avLst/>
        </a:prstGeom>
        <a:solidFill>
          <a:schemeClr val="accent2">
            <a:hueOff val="-1516082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If you have any updates to 2022 graduates (i.e., graduated over summer, added community service), I need to be notified so I can resubmit them</a:t>
          </a:r>
        </a:p>
      </dsp:txBody>
      <dsp:txXfrm rot="10800000">
        <a:off x="0" y="2403"/>
        <a:ext cx="6096000" cy="2108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C1176-7A14-45CB-A5D2-41A4CB17CBC2}">
      <dsp:nvSpPr>
        <dsp:cNvPr id="0" name=""/>
        <dsp:cNvSpPr/>
      </dsp:nvSpPr>
      <dsp:spPr>
        <a:xfrm>
          <a:off x="0" y="18324"/>
          <a:ext cx="6096000" cy="1704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Please complete the Financial Aid Survey (will be emailed by early next week)</a:t>
          </a:r>
        </a:p>
      </dsp:txBody>
      <dsp:txXfrm>
        <a:off x="83216" y="101540"/>
        <a:ext cx="5929568" cy="1538258"/>
      </dsp:txXfrm>
    </dsp:sp>
    <dsp:sp modelId="{27246B75-32EE-4898-8583-B187CDCAF9E5}">
      <dsp:nvSpPr>
        <dsp:cNvPr id="0" name=""/>
        <dsp:cNvSpPr/>
      </dsp:nvSpPr>
      <dsp:spPr>
        <a:xfrm>
          <a:off x="0" y="1812294"/>
          <a:ext cx="6096000" cy="1704690"/>
        </a:xfrm>
        <a:prstGeom prst="roundRect">
          <a:avLst/>
        </a:prstGeom>
        <a:solidFill>
          <a:schemeClr val="accent2">
            <a:hueOff val="-758041"/>
            <a:satOff val="-3063"/>
            <a:lumOff val="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Seminars should take place between late August-Early October</a:t>
          </a:r>
        </a:p>
      </dsp:txBody>
      <dsp:txXfrm>
        <a:off x="83216" y="1895510"/>
        <a:ext cx="5929568" cy="1538258"/>
      </dsp:txXfrm>
    </dsp:sp>
    <dsp:sp modelId="{5A82DE99-1512-429F-BDCC-6AA4AFF87CBB}">
      <dsp:nvSpPr>
        <dsp:cNvPr id="0" name=""/>
        <dsp:cNvSpPr/>
      </dsp:nvSpPr>
      <dsp:spPr>
        <a:xfrm>
          <a:off x="0" y="3606265"/>
          <a:ext cx="6096000" cy="1704690"/>
        </a:xfrm>
        <a:prstGeom prst="roundRect">
          <a:avLst/>
        </a:prstGeom>
        <a:solidFill>
          <a:schemeClr val="accent2">
            <a:hueOff val="-1516082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FAFSA Completion events should take place October-November</a:t>
          </a:r>
        </a:p>
      </dsp:txBody>
      <dsp:txXfrm>
        <a:off x="83216" y="3689481"/>
        <a:ext cx="5929568" cy="1538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DCA15-EE53-4399-BB22-68F43DE7EB90}">
      <dsp:nvSpPr>
        <dsp:cNvPr id="0" name=""/>
        <dsp:cNvSpPr/>
      </dsp:nvSpPr>
      <dsp:spPr>
        <a:xfrm>
          <a:off x="0" y="271200"/>
          <a:ext cx="106680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 will be setting up access for new counselors or updating access for counselors who have switched schools</a:t>
          </a:r>
        </a:p>
      </dsp:txBody>
      <dsp:txXfrm>
        <a:off x="46606" y="317806"/>
        <a:ext cx="10574788" cy="861507"/>
      </dsp:txXfrm>
    </dsp:sp>
    <dsp:sp modelId="{6194E3C6-C7FB-42FC-890E-C6084D68E880}">
      <dsp:nvSpPr>
        <dsp:cNvPr id="0" name=""/>
        <dsp:cNvSpPr/>
      </dsp:nvSpPr>
      <dsp:spPr>
        <a:xfrm>
          <a:off x="0" y="1225920"/>
          <a:ext cx="10668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70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Be on the lookout for an email from the Office of Student Financial Aid (OSFA) with temporary credentials </a:t>
          </a:r>
        </a:p>
      </dsp:txBody>
      <dsp:txXfrm>
        <a:off x="0" y="1225920"/>
        <a:ext cx="10668000" cy="596160"/>
      </dsp:txXfrm>
    </dsp:sp>
    <dsp:sp modelId="{CF675F32-C1AF-4BFA-8C43-C329E52B1A89}">
      <dsp:nvSpPr>
        <dsp:cNvPr id="0" name=""/>
        <dsp:cNvSpPr/>
      </dsp:nvSpPr>
      <dsp:spPr>
        <a:xfrm>
          <a:off x="0" y="1822080"/>
          <a:ext cx="106680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If you have been inactivated on the Bright Futures website or forgot your password, please email me so I can reset your access</a:t>
          </a:r>
        </a:p>
      </dsp:txBody>
      <dsp:txXfrm>
        <a:off x="46606" y="1868686"/>
        <a:ext cx="10574788" cy="8615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572F0-28BC-40AC-8311-B47F85D592BD}">
      <dsp:nvSpPr>
        <dsp:cNvPr id="0" name=""/>
        <dsp:cNvSpPr/>
      </dsp:nvSpPr>
      <dsp:spPr>
        <a:xfrm>
          <a:off x="2015953" y="19414"/>
          <a:ext cx="1837687" cy="1837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B7CAD-9C7B-430B-876A-01130347B602}">
      <dsp:nvSpPr>
        <dsp:cNvPr id="0" name=""/>
        <dsp:cNvSpPr/>
      </dsp:nvSpPr>
      <dsp:spPr>
        <a:xfrm>
          <a:off x="892921" y="2308586"/>
          <a:ext cx="408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Class of 2021</a:t>
          </a:r>
        </a:p>
      </dsp:txBody>
      <dsp:txXfrm>
        <a:off x="892921" y="2308586"/>
        <a:ext cx="4083750" cy="720000"/>
      </dsp:txXfrm>
    </dsp:sp>
    <dsp:sp modelId="{7EA0801E-3932-4A02-A806-D57195C37593}">
      <dsp:nvSpPr>
        <dsp:cNvPr id="0" name=""/>
        <dsp:cNvSpPr/>
      </dsp:nvSpPr>
      <dsp:spPr>
        <a:xfrm>
          <a:off x="6814359" y="19414"/>
          <a:ext cx="1837687" cy="1837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C7018-F2D8-4571-80BE-F1B75069E53C}">
      <dsp:nvSpPr>
        <dsp:cNvPr id="0" name=""/>
        <dsp:cNvSpPr/>
      </dsp:nvSpPr>
      <dsp:spPr>
        <a:xfrm>
          <a:off x="5691328" y="2308586"/>
          <a:ext cx="408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Class of 2022 </a:t>
          </a:r>
        </a:p>
      </dsp:txBody>
      <dsp:txXfrm>
        <a:off x="5691328" y="2308586"/>
        <a:ext cx="40837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D4148-E3FF-4208-9CC9-135F73F19573}">
      <dsp:nvSpPr>
        <dsp:cNvPr id="0" name=""/>
        <dsp:cNvSpPr/>
      </dsp:nvSpPr>
      <dsp:spPr>
        <a:xfrm>
          <a:off x="0" y="236003"/>
          <a:ext cx="6858000" cy="238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11% (239/2134) of students eligible Free or Reduced Lunch met requirements for a Bright Futures scholarship</a:t>
          </a:r>
        </a:p>
      </dsp:txBody>
      <dsp:txXfrm>
        <a:off x="116514" y="352517"/>
        <a:ext cx="6624972" cy="2153772"/>
      </dsp:txXfrm>
    </dsp:sp>
    <dsp:sp modelId="{B91E0C09-0183-469E-9803-20ED45EFB039}">
      <dsp:nvSpPr>
        <dsp:cNvPr id="0" name=""/>
        <dsp:cNvSpPr/>
      </dsp:nvSpPr>
      <dsp:spPr>
        <a:xfrm>
          <a:off x="0" y="2720723"/>
          <a:ext cx="6858000" cy="2386800"/>
        </a:xfrm>
        <a:prstGeom prst="roundRect">
          <a:avLst/>
        </a:prstGeom>
        <a:solidFill>
          <a:schemeClr val="accent2">
            <a:hueOff val="-1516082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24% (1162/4820) of students not eligible for F/R lunch met requirements for a scholarship</a:t>
          </a:r>
        </a:p>
      </dsp:txBody>
      <dsp:txXfrm>
        <a:off x="116514" y="2837237"/>
        <a:ext cx="6624972" cy="2153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0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5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2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1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0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3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33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Add-in 2" title="Breaktime">
                <a:extLst>
                  <a:ext uri="{FF2B5EF4-FFF2-40B4-BE49-F238E27FC236}">
                    <a16:creationId xmlns:a16="http://schemas.microsoft.com/office/drawing/2014/main" id="{D652392D-F512-2A3E-12F2-CEF1BCD7694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286000" y="571499"/>
              <a:ext cx="7620000" cy="5715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Add-in 2" title="Breaktime">
                <a:extLst>
                  <a:ext uri="{FF2B5EF4-FFF2-40B4-BE49-F238E27FC236}">
                    <a16:creationId xmlns:a16="http://schemas.microsoft.com/office/drawing/2014/main" id="{D652392D-F512-2A3E-12F2-CEF1BCD769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0" y="571499"/>
                <a:ext cx="7620000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323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0437D-EE26-348A-474D-D3DCFEAD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09650"/>
            <a:ext cx="4400549" cy="1857375"/>
          </a:xfrm>
        </p:spPr>
        <p:txBody>
          <a:bodyPr anchor="b">
            <a:normAutofit/>
          </a:bodyPr>
          <a:lstStyle/>
          <a:p>
            <a:r>
              <a:rPr lang="en-US" dirty="0"/>
              <a:t>Class of 2021 Graduates</a:t>
            </a:r>
          </a:p>
        </p:txBody>
      </p:sp>
      <p:pic>
        <p:nvPicPr>
          <p:cNvPr id="16" name="Picture 4" descr="Blue ribbon rosette">
            <a:extLst>
              <a:ext uri="{FF2B5EF4-FFF2-40B4-BE49-F238E27FC236}">
                <a16:creationId xmlns:a16="http://schemas.microsoft.com/office/drawing/2014/main" id="{5519A482-4F1D-EA07-6805-F5AA861385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34" r="2253" b="2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7" name="Group 10">
            <a:extLst>
              <a:ext uri="{FF2B5EF4-FFF2-40B4-BE49-F238E27FC236}">
                <a16:creationId xmlns:a16="http://schemas.microsoft.com/office/drawing/2014/main" id="{EE5D87AC-5CCC-4E1F-8B25-D3A605302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EFC8E10-A01A-44C0-92B4-4837ED6C4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3329C434-C896-4DBB-9A47-D99A5EE41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8783-4793-BE07-9A9C-94845BB3E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109956"/>
            <a:ext cx="4400549" cy="3167019"/>
          </a:xfrm>
        </p:spPr>
        <p:txBody>
          <a:bodyPr anchor="t">
            <a:normAutofit/>
          </a:bodyPr>
          <a:lstStyle/>
          <a:p>
            <a:r>
              <a:rPr lang="en-US" sz="2000" dirty="0"/>
              <a:t>Of the graduating class, 20% of students met the requirements for a Bright Futures Scholarship</a:t>
            </a:r>
          </a:p>
          <a:p>
            <a:pPr lvl="1"/>
            <a:r>
              <a:rPr lang="en-US" sz="2000" dirty="0"/>
              <a:t>Florida Academic- 723</a:t>
            </a:r>
          </a:p>
          <a:p>
            <a:pPr lvl="1"/>
            <a:r>
              <a:rPr lang="en-US" sz="2000" dirty="0"/>
              <a:t>Florida Medallion- 483</a:t>
            </a:r>
          </a:p>
          <a:p>
            <a:pPr lvl="1"/>
            <a:r>
              <a:rPr lang="en-US" sz="2000" dirty="0"/>
              <a:t>Gold Seal CAPE- 25</a:t>
            </a:r>
          </a:p>
          <a:p>
            <a:pPr lvl="1"/>
            <a:r>
              <a:rPr lang="en-US" sz="2000" dirty="0"/>
              <a:t>Gold Seal Vocational- 170</a:t>
            </a:r>
          </a:p>
        </p:txBody>
      </p:sp>
    </p:spTree>
    <p:extLst>
      <p:ext uri="{BB962C8B-B14F-4D97-AF65-F5344CB8AC3E}">
        <p14:creationId xmlns:p14="http://schemas.microsoft.com/office/powerpoint/2010/main" val="136517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  <a:lumOff val="15000"/>
              </a:schemeClr>
            </a:gs>
            <a:gs pos="48000">
              <a:schemeClr val="tx1">
                <a:lumMod val="75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2CE0-B5E7-75FA-6D0D-22C1B41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753" y="762000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Class of 2021 Bright Futures Eligible by Race/Ethnicity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D38A-439B-1766-F2D8-CD2B27015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91938"/>
            <a:ext cx="4572000" cy="38040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Asian 39% </a:t>
            </a:r>
            <a:r>
              <a:rPr lang="en-US" sz="2000" dirty="0">
                <a:solidFill>
                  <a:schemeClr val="bg1"/>
                </a:solidFill>
              </a:rPr>
              <a:t>(158/401)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Black 4% </a:t>
            </a:r>
            <a:r>
              <a:rPr lang="en-US" sz="2000" dirty="0">
                <a:solidFill>
                  <a:schemeClr val="bg1"/>
                </a:solidFill>
              </a:rPr>
              <a:t>(39/1088)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Hispanic 12% </a:t>
            </a:r>
            <a:r>
              <a:rPr lang="en-US" sz="2000" dirty="0">
                <a:solidFill>
                  <a:schemeClr val="bg1"/>
                </a:solidFill>
              </a:rPr>
              <a:t>(143/1170)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American Indian/Alaska Native 35% </a:t>
            </a:r>
            <a:r>
              <a:rPr lang="en-US" sz="2000" dirty="0">
                <a:solidFill>
                  <a:schemeClr val="bg1"/>
                </a:solidFill>
              </a:rPr>
              <a:t>(6/17)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DDC4A-6618-6F12-EDC9-2CCF63F6C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2263156"/>
            <a:ext cx="4572000" cy="407035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Multiracial 20% </a:t>
            </a:r>
            <a:r>
              <a:rPr lang="en-US" sz="2000" dirty="0">
                <a:solidFill>
                  <a:schemeClr val="bg1"/>
                </a:solidFill>
              </a:rPr>
              <a:t>(54/269)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Native Hawaiian/Pacific Islander 1% </a:t>
            </a:r>
            <a:r>
              <a:rPr lang="en-US" sz="2000" dirty="0">
                <a:solidFill>
                  <a:schemeClr val="bg1"/>
                </a:solidFill>
              </a:rPr>
              <a:t>(1/11)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White 25% </a:t>
            </a:r>
            <a:r>
              <a:rPr lang="en-US" sz="2000" dirty="0">
                <a:solidFill>
                  <a:schemeClr val="bg1"/>
                </a:solidFill>
              </a:rPr>
              <a:t>(379/3762)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7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5DC0-313E-6B70-EEFE-02ED47D3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2" y="1096489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Class of 2021 Bright Futures Eligible by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8E40A-F68D-58CD-E0F3-5489B28AB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</a:schemeClr>
              </a:gs>
              <a:gs pos="100000">
                <a:schemeClr val="bg1">
                  <a:lumMod val="65000"/>
                  <a:lumOff val="35000"/>
                </a:schemeClr>
              </a:gs>
            </a:gsLst>
            <a:lin ang="16200000" scaled="1"/>
          </a:gradFill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22% of females were eligible for a scholarship </a:t>
            </a:r>
            <a:r>
              <a:rPr lang="en-US" dirty="0">
                <a:solidFill>
                  <a:schemeClr val="bg1"/>
                </a:solidFill>
              </a:rPr>
              <a:t>(763/3479)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F38D6-0213-6E5D-2B09-2719CA406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60000"/>
                  <a:lumOff val="40000"/>
                </a:schemeClr>
              </a:gs>
              <a:gs pos="100000">
                <a:schemeClr val="bg1">
                  <a:lumMod val="65000"/>
                  <a:lumOff val="35000"/>
                </a:schemeClr>
              </a:gs>
            </a:gsLst>
            <a:lin ang="16200000" scaled="1"/>
          </a:gradFill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19% of males were eligible for a scholarship </a:t>
            </a:r>
            <a:r>
              <a:rPr lang="en-US" dirty="0">
                <a:solidFill>
                  <a:schemeClr val="bg1"/>
                </a:solidFill>
              </a:rPr>
              <a:t>(638/3389)</a:t>
            </a:r>
          </a:p>
        </p:txBody>
      </p:sp>
    </p:spTree>
    <p:extLst>
      <p:ext uri="{BB962C8B-B14F-4D97-AF65-F5344CB8AC3E}">
        <p14:creationId xmlns:p14="http://schemas.microsoft.com/office/powerpoint/2010/main" val="260214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B0479F5-59EA-43F3-BAFC-2606376EB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F0CC6-FFC8-8696-27B4-8D1F2236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8717"/>
            <a:ext cx="3810000" cy="3805283"/>
          </a:xfrm>
        </p:spPr>
        <p:txBody>
          <a:bodyPr>
            <a:normAutofit/>
          </a:bodyPr>
          <a:lstStyle/>
          <a:p>
            <a:r>
              <a:rPr lang="en-US"/>
              <a:t>Class of 2021 Bright Futures Eligible by Socio-Economic Status</a:t>
            </a:r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12DE1A65-B14B-9574-659E-AFB2C3477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914490"/>
              </p:ext>
            </p:extLst>
          </p:nvPr>
        </p:nvGraphicFramePr>
        <p:xfrm>
          <a:off x="4572000" y="761999"/>
          <a:ext cx="6858000" cy="534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91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9FEAAE4-608F-4DE6-97B4-51573869A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5062873" cy="6858003"/>
          </a:xfrm>
          <a:custGeom>
            <a:avLst/>
            <a:gdLst>
              <a:gd name="connsiteX0" fmla="*/ 4214994 w 4572002"/>
              <a:gd name="connsiteY0" fmla="*/ 6564620 h 6858002"/>
              <a:gd name="connsiteX1" fmla="*/ 4214994 w 4572002"/>
              <a:gd name="connsiteY1" fmla="*/ 6564621 h 6858002"/>
              <a:gd name="connsiteX2" fmla="*/ 4237474 w 4572002"/>
              <a:gd name="connsiteY2" fmla="*/ 6588626 h 6858002"/>
              <a:gd name="connsiteX3" fmla="*/ 4254096 w 4572002"/>
              <a:gd name="connsiteY3" fmla="*/ 6625225 h 6858002"/>
              <a:gd name="connsiteX4" fmla="*/ 4247001 w 4572002"/>
              <a:gd name="connsiteY4" fmla="*/ 6662540 h 6858002"/>
              <a:gd name="connsiteX5" fmla="*/ 4247000 w 4572002"/>
              <a:gd name="connsiteY5" fmla="*/ 6662541 h 6858002"/>
              <a:gd name="connsiteX6" fmla="*/ 4246999 w 4572002"/>
              <a:gd name="connsiteY6" fmla="*/ 6662544 h 6858002"/>
              <a:gd name="connsiteX7" fmla="*/ 4235550 w 4572002"/>
              <a:gd name="connsiteY7" fmla="*/ 6683027 h 6858002"/>
              <a:gd name="connsiteX8" fmla="*/ 4232403 w 4572002"/>
              <a:gd name="connsiteY8" fmla="*/ 6702976 h 6858002"/>
              <a:gd name="connsiteX9" fmla="*/ 4232403 w 4572002"/>
              <a:gd name="connsiteY9" fmla="*/ 6702977 h 6858002"/>
              <a:gd name="connsiteX10" fmla="*/ 4246238 w 4572002"/>
              <a:gd name="connsiteY10" fmla="*/ 6742553 h 6858002"/>
              <a:gd name="connsiteX11" fmla="*/ 4246239 w 4572002"/>
              <a:gd name="connsiteY11" fmla="*/ 6742555 h 6858002"/>
              <a:gd name="connsiteX12" fmla="*/ 4265716 w 4572002"/>
              <a:gd name="connsiteY12" fmla="*/ 6812062 h 6858002"/>
              <a:gd name="connsiteX13" fmla="*/ 4265717 w 4572002"/>
              <a:gd name="connsiteY13" fmla="*/ 6812064 h 6858002"/>
              <a:gd name="connsiteX14" fmla="*/ 4265717 w 4572002"/>
              <a:gd name="connsiteY14" fmla="*/ 6812063 h 6858002"/>
              <a:gd name="connsiteX15" fmla="*/ 4265716 w 4572002"/>
              <a:gd name="connsiteY15" fmla="*/ 6812062 h 6858002"/>
              <a:gd name="connsiteX16" fmla="*/ 4260942 w 4572002"/>
              <a:gd name="connsiteY16" fmla="*/ 6776800 h 6858002"/>
              <a:gd name="connsiteX17" fmla="*/ 4246239 w 4572002"/>
              <a:gd name="connsiteY17" fmla="*/ 6742555 h 6858002"/>
              <a:gd name="connsiteX18" fmla="*/ 4246238 w 4572002"/>
              <a:gd name="connsiteY18" fmla="*/ 6742552 h 6858002"/>
              <a:gd name="connsiteX19" fmla="*/ 4232403 w 4572002"/>
              <a:gd name="connsiteY19" fmla="*/ 6702976 h 6858002"/>
              <a:gd name="connsiteX20" fmla="*/ 4246999 w 4572002"/>
              <a:gd name="connsiteY20" fmla="*/ 6662544 h 6858002"/>
              <a:gd name="connsiteX21" fmla="*/ 4247000 w 4572002"/>
              <a:gd name="connsiteY21" fmla="*/ 6662542 h 6858002"/>
              <a:gd name="connsiteX22" fmla="*/ 4247001 w 4572002"/>
              <a:gd name="connsiteY22" fmla="*/ 6662540 h 6858002"/>
              <a:gd name="connsiteX23" fmla="*/ 4254084 w 4572002"/>
              <a:gd name="connsiteY23" fmla="*/ 6645552 h 6858002"/>
              <a:gd name="connsiteX24" fmla="*/ 4254096 w 4572002"/>
              <a:gd name="connsiteY24" fmla="*/ 6625225 h 6858002"/>
              <a:gd name="connsiteX25" fmla="*/ 4254096 w 4572002"/>
              <a:gd name="connsiteY25" fmla="*/ 6625224 h 6858002"/>
              <a:gd name="connsiteX26" fmla="*/ 4237474 w 4572002"/>
              <a:gd name="connsiteY26" fmla="*/ 6588625 h 6858002"/>
              <a:gd name="connsiteX27" fmla="*/ 4295315 w 4572002"/>
              <a:gd name="connsiteY27" fmla="*/ 6438981 h 6858002"/>
              <a:gd name="connsiteX28" fmla="*/ 4275385 w 4572002"/>
              <a:gd name="connsiteY28" fmla="*/ 6463840 h 6858002"/>
              <a:gd name="connsiteX29" fmla="*/ 4275382 w 4572002"/>
              <a:gd name="connsiteY29" fmla="*/ 6463849 h 6858002"/>
              <a:gd name="connsiteX30" fmla="*/ 4261587 w 4572002"/>
              <a:gd name="connsiteY30" fmla="*/ 6513012 h 6858002"/>
              <a:gd name="connsiteX31" fmla="*/ 4242781 w 4572002"/>
              <a:gd name="connsiteY31" fmla="*/ 6546194 h 6858002"/>
              <a:gd name="connsiteX32" fmla="*/ 4242781 w 4572002"/>
              <a:gd name="connsiteY32" fmla="*/ 6546195 h 6858002"/>
              <a:gd name="connsiteX33" fmla="*/ 4259120 w 4572002"/>
              <a:gd name="connsiteY33" fmla="*/ 6521804 h 6858002"/>
              <a:gd name="connsiteX34" fmla="*/ 4261587 w 4572002"/>
              <a:gd name="connsiteY34" fmla="*/ 6513012 h 6858002"/>
              <a:gd name="connsiteX35" fmla="*/ 4264398 w 4572002"/>
              <a:gd name="connsiteY35" fmla="*/ 6508052 h 6858002"/>
              <a:gd name="connsiteX36" fmla="*/ 4275382 w 4572002"/>
              <a:gd name="connsiteY36" fmla="*/ 6463849 h 6858002"/>
              <a:gd name="connsiteX37" fmla="*/ 4275385 w 4572002"/>
              <a:gd name="connsiteY37" fmla="*/ 6463841 h 6858002"/>
              <a:gd name="connsiteX38" fmla="*/ 4295315 w 4572002"/>
              <a:gd name="connsiteY38" fmla="*/ 6438981 h 6858002"/>
              <a:gd name="connsiteX39" fmla="*/ 4381289 w 4572002"/>
              <a:gd name="connsiteY39" fmla="*/ 6365204 h 6858002"/>
              <a:gd name="connsiteX40" fmla="*/ 4380008 w 4572002"/>
              <a:gd name="connsiteY40" fmla="*/ 6387910 h 6858002"/>
              <a:gd name="connsiteX41" fmla="*/ 4378243 w 4572002"/>
              <a:gd name="connsiteY41" fmla="*/ 6391549 h 6858002"/>
              <a:gd name="connsiteX42" fmla="*/ 4370589 w 4572002"/>
              <a:gd name="connsiteY42" fmla="*/ 6407332 h 6858002"/>
              <a:gd name="connsiteX43" fmla="*/ 4370589 w 4572002"/>
              <a:gd name="connsiteY43" fmla="*/ 6407333 h 6858002"/>
              <a:gd name="connsiteX44" fmla="*/ 4378243 w 4572002"/>
              <a:gd name="connsiteY44" fmla="*/ 6391549 h 6858002"/>
              <a:gd name="connsiteX45" fmla="*/ 4380008 w 4572002"/>
              <a:gd name="connsiteY45" fmla="*/ 6387910 h 6858002"/>
              <a:gd name="connsiteX46" fmla="*/ 4142220 w 4572002"/>
              <a:gd name="connsiteY46" fmla="*/ 4221391 h 6858002"/>
              <a:gd name="connsiteX47" fmla="*/ 4142220 w 4572002"/>
              <a:gd name="connsiteY47" fmla="*/ 4221392 h 6858002"/>
              <a:gd name="connsiteX48" fmla="*/ 4147936 w 4572002"/>
              <a:gd name="connsiteY48" fmla="*/ 4253015 h 6858002"/>
              <a:gd name="connsiteX49" fmla="*/ 4187752 w 4572002"/>
              <a:gd name="connsiteY49" fmla="*/ 4324646 h 6858002"/>
              <a:gd name="connsiteX50" fmla="*/ 4196706 w 4572002"/>
              <a:gd name="connsiteY50" fmla="*/ 4363891 h 6858002"/>
              <a:gd name="connsiteX51" fmla="*/ 4195944 w 4572002"/>
              <a:gd name="connsiteY51" fmla="*/ 4482004 h 6858002"/>
              <a:gd name="connsiteX52" fmla="*/ 4135934 w 4572002"/>
              <a:gd name="connsiteY52" fmla="*/ 4659174 h 6858002"/>
              <a:gd name="connsiteX53" fmla="*/ 4127932 w 4572002"/>
              <a:gd name="connsiteY53" fmla="*/ 4677655 h 6858002"/>
              <a:gd name="connsiteX54" fmla="*/ 4118025 w 4572002"/>
              <a:gd name="connsiteY54" fmla="*/ 4767764 h 6858002"/>
              <a:gd name="connsiteX55" fmla="*/ 4116716 w 4572002"/>
              <a:gd name="connsiteY55" fmla="*/ 4800483 h 6858002"/>
              <a:gd name="connsiteX56" fmla="*/ 4116716 w 4572002"/>
              <a:gd name="connsiteY56" fmla="*/ 4800484 h 6858002"/>
              <a:gd name="connsiteX57" fmla="*/ 4131552 w 4572002"/>
              <a:gd name="connsiteY57" fmla="*/ 4828917 h 6858002"/>
              <a:gd name="connsiteX58" fmla="*/ 4153733 w 4572002"/>
              <a:gd name="connsiteY58" fmla="*/ 4863343 h 6858002"/>
              <a:gd name="connsiteX59" fmla="*/ 4161262 w 4572002"/>
              <a:gd name="connsiteY59" fmla="*/ 4889275 h 6858002"/>
              <a:gd name="connsiteX60" fmla="*/ 4159557 w 4572002"/>
              <a:gd name="connsiteY60" fmla="*/ 4912168 h 6858002"/>
              <a:gd name="connsiteX61" fmla="*/ 4158155 w 4572002"/>
              <a:gd name="connsiteY61" fmla="*/ 4933804 h 6858002"/>
              <a:gd name="connsiteX62" fmla="*/ 4158155 w 4572002"/>
              <a:gd name="connsiteY62" fmla="*/ 4933805 h 6858002"/>
              <a:gd name="connsiteX63" fmla="*/ 4162914 w 4572002"/>
              <a:gd name="connsiteY63" fmla="*/ 4952673 h 6858002"/>
              <a:gd name="connsiteX64" fmla="*/ 4165707 w 4572002"/>
              <a:gd name="connsiteY64" fmla="*/ 4957454 h 6858002"/>
              <a:gd name="connsiteX65" fmla="*/ 4166985 w 4572002"/>
              <a:gd name="connsiteY65" fmla="*/ 4961456 h 6858002"/>
              <a:gd name="connsiteX66" fmla="*/ 4182989 w 4572002"/>
              <a:gd name="connsiteY66" fmla="*/ 4987038 h 6858002"/>
              <a:gd name="connsiteX67" fmla="*/ 4209468 w 4572002"/>
              <a:gd name="connsiteY67" fmla="*/ 5041522 h 6858002"/>
              <a:gd name="connsiteX68" fmla="*/ 4216684 w 4572002"/>
              <a:gd name="connsiteY68" fmla="*/ 5072376 h 6858002"/>
              <a:gd name="connsiteX69" fmla="*/ 4222587 w 4572002"/>
              <a:gd name="connsiteY69" fmla="*/ 5087441 h 6858002"/>
              <a:gd name="connsiteX70" fmla="*/ 4235615 w 4572002"/>
              <a:gd name="connsiteY70" fmla="*/ 5133220 h 6858002"/>
              <a:gd name="connsiteX71" fmla="*/ 4235616 w 4572002"/>
              <a:gd name="connsiteY71" fmla="*/ 5133225 h 6858002"/>
              <a:gd name="connsiteX72" fmla="*/ 4228901 w 4572002"/>
              <a:gd name="connsiteY72" fmla="*/ 5166113 h 6858002"/>
              <a:gd name="connsiteX73" fmla="*/ 4228901 w 4572002"/>
              <a:gd name="connsiteY73" fmla="*/ 5166114 h 6858002"/>
              <a:gd name="connsiteX74" fmla="*/ 4229593 w 4572002"/>
              <a:gd name="connsiteY74" fmla="*/ 5172091 h 6858002"/>
              <a:gd name="connsiteX75" fmla="*/ 4232139 w 4572002"/>
              <a:gd name="connsiteY75" fmla="*/ 5179068 h 6858002"/>
              <a:gd name="connsiteX76" fmla="*/ 4231973 w 4572002"/>
              <a:gd name="connsiteY76" fmla="*/ 5229434 h 6858002"/>
              <a:gd name="connsiteX77" fmla="*/ 4225669 w 4572002"/>
              <a:gd name="connsiteY77" fmla="*/ 5241089 h 6858002"/>
              <a:gd name="connsiteX78" fmla="*/ 4208517 w 4572002"/>
              <a:gd name="connsiteY78" fmla="*/ 5272796 h 6858002"/>
              <a:gd name="connsiteX79" fmla="*/ 4184613 w 4572002"/>
              <a:gd name="connsiteY79" fmla="*/ 5312288 h 6858002"/>
              <a:gd name="connsiteX80" fmla="*/ 4183557 w 4572002"/>
              <a:gd name="connsiteY80" fmla="*/ 5321350 h 6858002"/>
              <a:gd name="connsiteX81" fmla="*/ 4181083 w 4572002"/>
              <a:gd name="connsiteY81" fmla="*/ 5326163 h 6858002"/>
              <a:gd name="connsiteX82" fmla="*/ 4179637 w 4572002"/>
              <a:gd name="connsiteY82" fmla="*/ 5355014 h 6858002"/>
              <a:gd name="connsiteX83" fmla="*/ 4179637 w 4572002"/>
              <a:gd name="connsiteY83" fmla="*/ 5355015 h 6858002"/>
              <a:gd name="connsiteX84" fmla="*/ 4184513 w 4572002"/>
              <a:gd name="connsiteY84" fmla="*/ 5385385 h 6858002"/>
              <a:gd name="connsiteX85" fmla="*/ 4192704 w 4572002"/>
              <a:gd name="connsiteY85" fmla="*/ 5425583 h 6858002"/>
              <a:gd name="connsiteX86" fmla="*/ 4204327 w 4572002"/>
              <a:gd name="connsiteY86" fmla="*/ 5480638 h 6858002"/>
              <a:gd name="connsiteX87" fmla="*/ 4208850 w 4572002"/>
              <a:gd name="connsiteY87" fmla="*/ 5507668 h 6858002"/>
              <a:gd name="connsiteX88" fmla="*/ 4198232 w 4572002"/>
              <a:gd name="connsiteY88" fmla="*/ 5531692 h 6858002"/>
              <a:gd name="connsiteX89" fmla="*/ 4198231 w 4572002"/>
              <a:gd name="connsiteY89" fmla="*/ 5531693 h 6858002"/>
              <a:gd name="connsiteX90" fmla="*/ 4188085 w 4572002"/>
              <a:gd name="connsiteY90" fmla="*/ 5547578 h 6858002"/>
              <a:gd name="connsiteX91" fmla="*/ 4188085 w 4572002"/>
              <a:gd name="connsiteY91" fmla="*/ 5547579 h 6858002"/>
              <a:gd name="connsiteX92" fmla="*/ 4197659 w 4572002"/>
              <a:gd name="connsiteY92" fmla="*/ 5562747 h 6858002"/>
              <a:gd name="connsiteX93" fmla="*/ 4268907 w 4572002"/>
              <a:gd name="connsiteY93" fmla="*/ 5704484 h 6858002"/>
              <a:gd name="connsiteX94" fmla="*/ 4274812 w 4572002"/>
              <a:gd name="connsiteY94" fmla="*/ 5740489 h 6858002"/>
              <a:gd name="connsiteX95" fmla="*/ 4283578 w 4572002"/>
              <a:gd name="connsiteY95" fmla="*/ 5760874 h 6858002"/>
              <a:gd name="connsiteX96" fmla="*/ 4371973 w 4572002"/>
              <a:gd name="connsiteY96" fmla="*/ 5883752 h 6858002"/>
              <a:gd name="connsiteX97" fmla="*/ 4371974 w 4572002"/>
              <a:gd name="connsiteY97" fmla="*/ 5883757 h 6858002"/>
              <a:gd name="connsiteX98" fmla="*/ 4389877 w 4572002"/>
              <a:gd name="connsiteY98" fmla="*/ 5935946 h 6858002"/>
              <a:gd name="connsiteX99" fmla="*/ 4389878 w 4572002"/>
              <a:gd name="connsiteY99" fmla="*/ 5935950 h 6858002"/>
              <a:gd name="connsiteX100" fmla="*/ 4386259 w 4572002"/>
              <a:gd name="connsiteY100" fmla="*/ 5993290 h 6858002"/>
              <a:gd name="connsiteX101" fmla="*/ 4386259 w 4572002"/>
              <a:gd name="connsiteY101" fmla="*/ 5993291 h 6858002"/>
              <a:gd name="connsiteX102" fmla="*/ 4379782 w 4572002"/>
              <a:gd name="connsiteY102" fmla="*/ 6026440 h 6858002"/>
              <a:gd name="connsiteX103" fmla="*/ 4323583 w 4572002"/>
              <a:gd name="connsiteY103" fmla="*/ 6108738 h 6858002"/>
              <a:gd name="connsiteX104" fmla="*/ 4309890 w 4572002"/>
              <a:gd name="connsiteY104" fmla="*/ 6133314 h 6858002"/>
              <a:gd name="connsiteX105" fmla="*/ 4309890 w 4572002"/>
              <a:gd name="connsiteY105" fmla="*/ 6133315 h 6858002"/>
              <a:gd name="connsiteX106" fmla="*/ 4313591 w 4572002"/>
              <a:gd name="connsiteY106" fmla="*/ 6143190 h 6858002"/>
              <a:gd name="connsiteX107" fmla="*/ 4325486 w 4572002"/>
              <a:gd name="connsiteY107" fmla="*/ 6155600 h 6858002"/>
              <a:gd name="connsiteX108" fmla="*/ 4325488 w 4572002"/>
              <a:gd name="connsiteY108" fmla="*/ 6155603 h 6858002"/>
              <a:gd name="connsiteX109" fmla="*/ 4364160 w 4572002"/>
              <a:gd name="connsiteY109" fmla="*/ 6228757 h 6858002"/>
              <a:gd name="connsiteX110" fmla="*/ 4381497 w 4572002"/>
              <a:gd name="connsiteY110" fmla="*/ 6361540 h 6858002"/>
              <a:gd name="connsiteX111" fmla="*/ 4381497 w 4572002"/>
              <a:gd name="connsiteY111" fmla="*/ 6361539 h 6858002"/>
              <a:gd name="connsiteX112" fmla="*/ 4364160 w 4572002"/>
              <a:gd name="connsiteY112" fmla="*/ 6228756 h 6858002"/>
              <a:gd name="connsiteX113" fmla="*/ 4325488 w 4572002"/>
              <a:gd name="connsiteY113" fmla="*/ 6155602 h 6858002"/>
              <a:gd name="connsiteX114" fmla="*/ 4325486 w 4572002"/>
              <a:gd name="connsiteY114" fmla="*/ 6155600 h 6858002"/>
              <a:gd name="connsiteX115" fmla="*/ 4309890 w 4572002"/>
              <a:gd name="connsiteY115" fmla="*/ 6133315 h 6858002"/>
              <a:gd name="connsiteX116" fmla="*/ 4323583 w 4572002"/>
              <a:gd name="connsiteY116" fmla="*/ 6108739 h 6858002"/>
              <a:gd name="connsiteX117" fmla="*/ 4379782 w 4572002"/>
              <a:gd name="connsiteY117" fmla="*/ 6026441 h 6858002"/>
              <a:gd name="connsiteX118" fmla="*/ 4386259 w 4572002"/>
              <a:gd name="connsiteY118" fmla="*/ 5993292 h 6858002"/>
              <a:gd name="connsiteX119" fmla="*/ 4386259 w 4572002"/>
              <a:gd name="connsiteY119" fmla="*/ 5993290 h 6858002"/>
              <a:gd name="connsiteX120" fmla="*/ 4389712 w 4572002"/>
              <a:gd name="connsiteY120" fmla="*/ 5964477 h 6858002"/>
              <a:gd name="connsiteX121" fmla="*/ 4389878 w 4572002"/>
              <a:gd name="connsiteY121" fmla="*/ 5935950 h 6858002"/>
              <a:gd name="connsiteX122" fmla="*/ 4389878 w 4572002"/>
              <a:gd name="connsiteY122" fmla="*/ 5935949 h 6858002"/>
              <a:gd name="connsiteX123" fmla="*/ 4389877 w 4572002"/>
              <a:gd name="connsiteY123" fmla="*/ 5935946 h 6858002"/>
              <a:gd name="connsiteX124" fmla="*/ 4382997 w 4572002"/>
              <a:gd name="connsiteY124" fmla="*/ 5909351 h 6858002"/>
              <a:gd name="connsiteX125" fmla="*/ 4371974 w 4572002"/>
              <a:gd name="connsiteY125" fmla="*/ 5883757 h 6858002"/>
              <a:gd name="connsiteX126" fmla="*/ 4371973 w 4572002"/>
              <a:gd name="connsiteY126" fmla="*/ 5883751 h 6858002"/>
              <a:gd name="connsiteX127" fmla="*/ 4283578 w 4572002"/>
              <a:gd name="connsiteY127" fmla="*/ 5760873 h 6858002"/>
              <a:gd name="connsiteX128" fmla="*/ 4274812 w 4572002"/>
              <a:gd name="connsiteY128" fmla="*/ 5740488 h 6858002"/>
              <a:gd name="connsiteX129" fmla="*/ 4268907 w 4572002"/>
              <a:gd name="connsiteY129" fmla="*/ 5704483 h 6858002"/>
              <a:gd name="connsiteX130" fmla="*/ 4197659 w 4572002"/>
              <a:gd name="connsiteY130" fmla="*/ 5562746 h 6858002"/>
              <a:gd name="connsiteX131" fmla="*/ 4188085 w 4572002"/>
              <a:gd name="connsiteY131" fmla="*/ 5547578 h 6858002"/>
              <a:gd name="connsiteX132" fmla="*/ 4198231 w 4572002"/>
              <a:gd name="connsiteY132" fmla="*/ 5531694 h 6858002"/>
              <a:gd name="connsiteX133" fmla="*/ 4198232 w 4572002"/>
              <a:gd name="connsiteY133" fmla="*/ 5531692 h 6858002"/>
              <a:gd name="connsiteX134" fmla="*/ 4206630 w 4572002"/>
              <a:gd name="connsiteY134" fmla="*/ 5520422 h 6858002"/>
              <a:gd name="connsiteX135" fmla="*/ 4208850 w 4572002"/>
              <a:gd name="connsiteY135" fmla="*/ 5507668 h 6858002"/>
              <a:gd name="connsiteX136" fmla="*/ 4208850 w 4572002"/>
              <a:gd name="connsiteY136" fmla="*/ 5507667 h 6858002"/>
              <a:gd name="connsiteX137" fmla="*/ 4204327 w 4572002"/>
              <a:gd name="connsiteY137" fmla="*/ 5480637 h 6858002"/>
              <a:gd name="connsiteX138" fmla="*/ 4192704 w 4572002"/>
              <a:gd name="connsiteY138" fmla="*/ 5425582 h 6858002"/>
              <a:gd name="connsiteX139" fmla="*/ 4184513 w 4572002"/>
              <a:gd name="connsiteY139" fmla="*/ 5385384 h 6858002"/>
              <a:gd name="connsiteX140" fmla="*/ 4179637 w 4572002"/>
              <a:gd name="connsiteY140" fmla="*/ 5355014 h 6858002"/>
              <a:gd name="connsiteX141" fmla="*/ 4183557 w 4572002"/>
              <a:gd name="connsiteY141" fmla="*/ 5321350 h 6858002"/>
              <a:gd name="connsiteX142" fmla="*/ 4208517 w 4572002"/>
              <a:gd name="connsiteY142" fmla="*/ 5272797 h 6858002"/>
              <a:gd name="connsiteX143" fmla="*/ 4225669 w 4572002"/>
              <a:gd name="connsiteY143" fmla="*/ 5241089 h 6858002"/>
              <a:gd name="connsiteX144" fmla="*/ 4231973 w 4572002"/>
              <a:gd name="connsiteY144" fmla="*/ 5229433 h 6858002"/>
              <a:gd name="connsiteX145" fmla="*/ 4232139 w 4572002"/>
              <a:gd name="connsiteY145" fmla="*/ 5179068 h 6858002"/>
              <a:gd name="connsiteX146" fmla="*/ 4232139 w 4572002"/>
              <a:gd name="connsiteY146" fmla="*/ 5179067 h 6858002"/>
              <a:gd name="connsiteX147" fmla="*/ 4229593 w 4572002"/>
              <a:gd name="connsiteY147" fmla="*/ 5172090 h 6858002"/>
              <a:gd name="connsiteX148" fmla="*/ 4228901 w 4572002"/>
              <a:gd name="connsiteY148" fmla="*/ 5166114 h 6858002"/>
              <a:gd name="connsiteX149" fmla="*/ 4235616 w 4572002"/>
              <a:gd name="connsiteY149" fmla="*/ 5133225 h 6858002"/>
              <a:gd name="connsiteX150" fmla="*/ 4235616 w 4572002"/>
              <a:gd name="connsiteY150" fmla="*/ 5133224 h 6858002"/>
              <a:gd name="connsiteX151" fmla="*/ 4235615 w 4572002"/>
              <a:gd name="connsiteY151" fmla="*/ 5133220 h 6858002"/>
              <a:gd name="connsiteX152" fmla="*/ 4228473 w 4572002"/>
              <a:gd name="connsiteY152" fmla="*/ 5102461 h 6858002"/>
              <a:gd name="connsiteX153" fmla="*/ 4222587 w 4572002"/>
              <a:gd name="connsiteY153" fmla="*/ 5087441 h 6858002"/>
              <a:gd name="connsiteX154" fmla="*/ 4222582 w 4572002"/>
              <a:gd name="connsiteY154" fmla="*/ 5087423 h 6858002"/>
              <a:gd name="connsiteX155" fmla="*/ 4209468 w 4572002"/>
              <a:gd name="connsiteY155" fmla="*/ 5041521 h 6858002"/>
              <a:gd name="connsiteX156" fmla="*/ 4182989 w 4572002"/>
              <a:gd name="connsiteY156" fmla="*/ 4987037 h 6858002"/>
              <a:gd name="connsiteX157" fmla="*/ 4165707 w 4572002"/>
              <a:gd name="connsiteY157" fmla="*/ 4957454 h 6858002"/>
              <a:gd name="connsiteX158" fmla="*/ 4158155 w 4572002"/>
              <a:gd name="connsiteY158" fmla="*/ 4933805 h 6858002"/>
              <a:gd name="connsiteX159" fmla="*/ 4159557 w 4572002"/>
              <a:gd name="connsiteY159" fmla="*/ 4912169 h 6858002"/>
              <a:gd name="connsiteX160" fmla="*/ 4161262 w 4572002"/>
              <a:gd name="connsiteY160" fmla="*/ 4889276 h 6858002"/>
              <a:gd name="connsiteX161" fmla="*/ 4161262 w 4572002"/>
              <a:gd name="connsiteY161" fmla="*/ 4889275 h 6858002"/>
              <a:gd name="connsiteX162" fmla="*/ 4156484 w 4572002"/>
              <a:gd name="connsiteY162" fmla="*/ 4867614 h 6858002"/>
              <a:gd name="connsiteX163" fmla="*/ 4153733 w 4572002"/>
              <a:gd name="connsiteY163" fmla="*/ 4863343 h 6858002"/>
              <a:gd name="connsiteX164" fmla="*/ 4151983 w 4572002"/>
              <a:gd name="connsiteY164" fmla="*/ 4857317 h 6858002"/>
              <a:gd name="connsiteX165" fmla="*/ 4131552 w 4572002"/>
              <a:gd name="connsiteY165" fmla="*/ 4828916 h 6858002"/>
              <a:gd name="connsiteX166" fmla="*/ 4116716 w 4572002"/>
              <a:gd name="connsiteY166" fmla="*/ 4800483 h 6858002"/>
              <a:gd name="connsiteX167" fmla="*/ 4118025 w 4572002"/>
              <a:gd name="connsiteY167" fmla="*/ 4767765 h 6858002"/>
              <a:gd name="connsiteX168" fmla="*/ 4127932 w 4572002"/>
              <a:gd name="connsiteY168" fmla="*/ 4677656 h 6858002"/>
              <a:gd name="connsiteX169" fmla="*/ 4135934 w 4572002"/>
              <a:gd name="connsiteY169" fmla="*/ 4659175 h 6858002"/>
              <a:gd name="connsiteX170" fmla="*/ 4195944 w 4572002"/>
              <a:gd name="connsiteY170" fmla="*/ 4482005 h 6858002"/>
              <a:gd name="connsiteX171" fmla="*/ 4196706 w 4572002"/>
              <a:gd name="connsiteY171" fmla="*/ 4363891 h 6858002"/>
              <a:gd name="connsiteX172" fmla="*/ 4196706 w 4572002"/>
              <a:gd name="connsiteY172" fmla="*/ 4363890 h 6858002"/>
              <a:gd name="connsiteX173" fmla="*/ 4187752 w 4572002"/>
              <a:gd name="connsiteY173" fmla="*/ 4324645 h 6858002"/>
              <a:gd name="connsiteX174" fmla="*/ 4147936 w 4572002"/>
              <a:gd name="connsiteY174" fmla="*/ 4253014 h 6858002"/>
              <a:gd name="connsiteX175" fmla="*/ 4211111 w 4572002"/>
              <a:gd name="connsiteY175" fmla="*/ 2836172 h 6858002"/>
              <a:gd name="connsiteX176" fmla="*/ 4202421 w 4572002"/>
              <a:gd name="connsiteY176" fmla="*/ 2848793 h 6858002"/>
              <a:gd name="connsiteX177" fmla="*/ 4186816 w 4572002"/>
              <a:gd name="connsiteY177" fmla="*/ 2897785 h 6858002"/>
              <a:gd name="connsiteX178" fmla="*/ 4185787 w 4572002"/>
              <a:gd name="connsiteY178" fmla="*/ 2903551 h 6858002"/>
              <a:gd name="connsiteX179" fmla="*/ 4182513 w 4572002"/>
              <a:gd name="connsiteY179" fmla="*/ 2914328 h 6858002"/>
              <a:gd name="connsiteX180" fmla="*/ 4177882 w 4572002"/>
              <a:gd name="connsiteY180" fmla="*/ 2947858 h 6858002"/>
              <a:gd name="connsiteX181" fmla="*/ 4177881 w 4572002"/>
              <a:gd name="connsiteY181" fmla="*/ 2947862 h 6858002"/>
              <a:gd name="connsiteX182" fmla="*/ 4177881 w 4572002"/>
              <a:gd name="connsiteY182" fmla="*/ 2947863 h 6858002"/>
              <a:gd name="connsiteX183" fmla="*/ 4181465 w 4572002"/>
              <a:gd name="connsiteY183" fmla="*/ 2982149 h 6858002"/>
              <a:gd name="connsiteX184" fmla="*/ 4193158 w 4572002"/>
              <a:gd name="connsiteY184" fmla="*/ 3077402 h 6858002"/>
              <a:gd name="connsiteX185" fmla="*/ 4180703 w 4572002"/>
              <a:gd name="connsiteY185" fmla="*/ 3172654 h 6858002"/>
              <a:gd name="connsiteX186" fmla="*/ 4133076 w 4572002"/>
              <a:gd name="connsiteY186" fmla="*/ 3489467 h 6858002"/>
              <a:gd name="connsiteX187" fmla="*/ 4110977 w 4572002"/>
              <a:gd name="connsiteY187" fmla="*/ 3544713 h 6858002"/>
              <a:gd name="connsiteX188" fmla="*/ 4093355 w 4572002"/>
              <a:gd name="connsiteY188" fmla="*/ 3574408 h 6858002"/>
              <a:gd name="connsiteX189" fmla="*/ 4093355 w 4572002"/>
              <a:gd name="connsiteY189" fmla="*/ 3574409 h 6858002"/>
              <a:gd name="connsiteX190" fmla="*/ 4105453 w 4572002"/>
              <a:gd name="connsiteY190" fmla="*/ 3606818 h 6858002"/>
              <a:gd name="connsiteX191" fmla="*/ 4118979 w 4572002"/>
              <a:gd name="connsiteY191" fmla="*/ 3630633 h 6858002"/>
              <a:gd name="connsiteX192" fmla="*/ 4136708 w 4572002"/>
              <a:gd name="connsiteY192" fmla="*/ 3654416 h 6858002"/>
              <a:gd name="connsiteX193" fmla="*/ 4140382 w 4572002"/>
              <a:gd name="connsiteY193" fmla="*/ 3668940 h 6858002"/>
              <a:gd name="connsiteX194" fmla="*/ 4143220 w 4572002"/>
              <a:gd name="connsiteY194" fmla="*/ 3680164 h 6858002"/>
              <a:gd name="connsiteX195" fmla="*/ 4139172 w 4572002"/>
              <a:gd name="connsiteY195" fmla="*/ 3734837 h 6858002"/>
              <a:gd name="connsiteX196" fmla="*/ 4139172 w 4572002"/>
              <a:gd name="connsiteY196" fmla="*/ 3734838 h 6858002"/>
              <a:gd name="connsiteX197" fmla="*/ 4139554 w 4572002"/>
              <a:gd name="connsiteY197" fmla="*/ 3754653 h 6858002"/>
              <a:gd name="connsiteX198" fmla="*/ 4145911 w 4572002"/>
              <a:gd name="connsiteY198" fmla="*/ 3789776 h 6858002"/>
              <a:gd name="connsiteX199" fmla="*/ 4130980 w 4572002"/>
              <a:gd name="connsiteY199" fmla="*/ 3822472 h 6858002"/>
              <a:gd name="connsiteX200" fmla="*/ 4116645 w 4572002"/>
              <a:gd name="connsiteY200" fmla="*/ 3852619 h 6858002"/>
              <a:gd name="connsiteX201" fmla="*/ 4116645 w 4572002"/>
              <a:gd name="connsiteY201" fmla="*/ 3852620 h 6858002"/>
              <a:gd name="connsiteX202" fmla="*/ 4117425 w 4572002"/>
              <a:gd name="connsiteY202" fmla="*/ 3868764 h 6858002"/>
              <a:gd name="connsiteX203" fmla="*/ 4126028 w 4572002"/>
              <a:gd name="connsiteY203" fmla="*/ 3885337 h 6858002"/>
              <a:gd name="connsiteX204" fmla="*/ 4126028 w 4572002"/>
              <a:gd name="connsiteY204" fmla="*/ 3885339 h 6858002"/>
              <a:gd name="connsiteX205" fmla="*/ 4148409 w 4572002"/>
              <a:gd name="connsiteY205" fmla="*/ 3923125 h 6858002"/>
              <a:gd name="connsiteX206" fmla="*/ 4157913 w 4572002"/>
              <a:gd name="connsiteY206" fmla="*/ 3962160 h 6858002"/>
              <a:gd name="connsiteX207" fmla="*/ 4142221 w 4572002"/>
              <a:gd name="connsiteY207" fmla="*/ 4043838 h 6858002"/>
              <a:gd name="connsiteX208" fmla="*/ 4142220 w 4572002"/>
              <a:gd name="connsiteY208" fmla="*/ 4043839 h 6858002"/>
              <a:gd name="connsiteX209" fmla="*/ 4127099 w 4572002"/>
              <a:gd name="connsiteY209" fmla="*/ 4103825 h 6858002"/>
              <a:gd name="connsiteX210" fmla="*/ 4127099 w 4572002"/>
              <a:gd name="connsiteY210" fmla="*/ 4103826 h 6858002"/>
              <a:gd name="connsiteX211" fmla="*/ 4129066 w 4572002"/>
              <a:gd name="connsiteY211" fmla="*/ 4134256 h 6858002"/>
              <a:gd name="connsiteX212" fmla="*/ 4138410 w 4572002"/>
              <a:gd name="connsiteY212" fmla="*/ 4165382 h 6858002"/>
              <a:gd name="connsiteX213" fmla="*/ 4138410 w 4572002"/>
              <a:gd name="connsiteY213" fmla="*/ 4165384 h 6858002"/>
              <a:gd name="connsiteX214" fmla="*/ 4142315 w 4572002"/>
              <a:gd name="connsiteY214" fmla="*/ 4192388 h 6858002"/>
              <a:gd name="connsiteX215" fmla="*/ 4142315 w 4572002"/>
              <a:gd name="connsiteY215" fmla="*/ 4192387 h 6858002"/>
              <a:gd name="connsiteX216" fmla="*/ 4138410 w 4572002"/>
              <a:gd name="connsiteY216" fmla="*/ 4165383 h 6858002"/>
              <a:gd name="connsiteX217" fmla="*/ 4138410 w 4572002"/>
              <a:gd name="connsiteY217" fmla="*/ 4165382 h 6858002"/>
              <a:gd name="connsiteX218" fmla="*/ 4127099 w 4572002"/>
              <a:gd name="connsiteY218" fmla="*/ 4103826 h 6858002"/>
              <a:gd name="connsiteX219" fmla="*/ 4142220 w 4572002"/>
              <a:gd name="connsiteY219" fmla="*/ 4043840 h 6858002"/>
              <a:gd name="connsiteX220" fmla="*/ 4142221 w 4572002"/>
              <a:gd name="connsiteY220" fmla="*/ 4043838 h 6858002"/>
              <a:gd name="connsiteX221" fmla="*/ 4155523 w 4572002"/>
              <a:gd name="connsiteY221" fmla="*/ 4002410 h 6858002"/>
              <a:gd name="connsiteX222" fmla="*/ 4157913 w 4572002"/>
              <a:gd name="connsiteY222" fmla="*/ 3962160 h 6858002"/>
              <a:gd name="connsiteX223" fmla="*/ 4157913 w 4572002"/>
              <a:gd name="connsiteY223" fmla="*/ 3962159 h 6858002"/>
              <a:gd name="connsiteX224" fmla="*/ 4126028 w 4572002"/>
              <a:gd name="connsiteY224" fmla="*/ 3885338 h 6858002"/>
              <a:gd name="connsiteX225" fmla="*/ 4126028 w 4572002"/>
              <a:gd name="connsiteY225" fmla="*/ 3885337 h 6858002"/>
              <a:gd name="connsiteX226" fmla="*/ 4116645 w 4572002"/>
              <a:gd name="connsiteY226" fmla="*/ 3852620 h 6858002"/>
              <a:gd name="connsiteX227" fmla="*/ 4130980 w 4572002"/>
              <a:gd name="connsiteY227" fmla="*/ 3822473 h 6858002"/>
              <a:gd name="connsiteX228" fmla="*/ 4145911 w 4572002"/>
              <a:gd name="connsiteY228" fmla="*/ 3789777 h 6858002"/>
              <a:gd name="connsiteX229" fmla="*/ 4145911 w 4572002"/>
              <a:gd name="connsiteY229" fmla="*/ 3789776 h 6858002"/>
              <a:gd name="connsiteX230" fmla="*/ 4139554 w 4572002"/>
              <a:gd name="connsiteY230" fmla="*/ 3754652 h 6858002"/>
              <a:gd name="connsiteX231" fmla="*/ 4139172 w 4572002"/>
              <a:gd name="connsiteY231" fmla="*/ 3734838 h 6858002"/>
              <a:gd name="connsiteX232" fmla="*/ 4143220 w 4572002"/>
              <a:gd name="connsiteY232" fmla="*/ 3680164 h 6858002"/>
              <a:gd name="connsiteX233" fmla="*/ 4143220 w 4572002"/>
              <a:gd name="connsiteY233" fmla="*/ 3680163 h 6858002"/>
              <a:gd name="connsiteX234" fmla="*/ 4140382 w 4572002"/>
              <a:gd name="connsiteY234" fmla="*/ 3668940 h 6858002"/>
              <a:gd name="connsiteX235" fmla="*/ 4136708 w 4572002"/>
              <a:gd name="connsiteY235" fmla="*/ 3654416 h 6858002"/>
              <a:gd name="connsiteX236" fmla="*/ 4136708 w 4572002"/>
              <a:gd name="connsiteY236" fmla="*/ 3654416 h 6858002"/>
              <a:gd name="connsiteX237" fmla="*/ 4136708 w 4572002"/>
              <a:gd name="connsiteY237" fmla="*/ 3654415 h 6858002"/>
              <a:gd name="connsiteX238" fmla="*/ 4118979 w 4572002"/>
              <a:gd name="connsiteY238" fmla="*/ 3630632 h 6858002"/>
              <a:gd name="connsiteX239" fmla="*/ 4105453 w 4572002"/>
              <a:gd name="connsiteY239" fmla="*/ 3606817 h 6858002"/>
              <a:gd name="connsiteX240" fmla="*/ 4095707 w 4572002"/>
              <a:gd name="connsiteY240" fmla="*/ 3587174 h 6858002"/>
              <a:gd name="connsiteX241" fmla="*/ 4093355 w 4572002"/>
              <a:gd name="connsiteY241" fmla="*/ 3574408 h 6858002"/>
              <a:gd name="connsiteX242" fmla="*/ 4098434 w 4572002"/>
              <a:gd name="connsiteY242" fmla="*/ 3562321 h 6858002"/>
              <a:gd name="connsiteX243" fmla="*/ 4110977 w 4572002"/>
              <a:gd name="connsiteY243" fmla="*/ 3544714 h 6858002"/>
              <a:gd name="connsiteX244" fmla="*/ 4133076 w 4572002"/>
              <a:gd name="connsiteY244" fmla="*/ 3489468 h 6858002"/>
              <a:gd name="connsiteX245" fmla="*/ 4180703 w 4572002"/>
              <a:gd name="connsiteY245" fmla="*/ 3172655 h 6858002"/>
              <a:gd name="connsiteX246" fmla="*/ 4193158 w 4572002"/>
              <a:gd name="connsiteY246" fmla="*/ 3077402 h 6858002"/>
              <a:gd name="connsiteX247" fmla="*/ 4193158 w 4572002"/>
              <a:gd name="connsiteY247" fmla="*/ 3077401 h 6858002"/>
              <a:gd name="connsiteX248" fmla="*/ 4181465 w 4572002"/>
              <a:gd name="connsiteY248" fmla="*/ 2982148 h 6858002"/>
              <a:gd name="connsiteX249" fmla="*/ 4177881 w 4572002"/>
              <a:gd name="connsiteY249" fmla="*/ 2947863 h 6858002"/>
              <a:gd name="connsiteX250" fmla="*/ 4177882 w 4572002"/>
              <a:gd name="connsiteY250" fmla="*/ 2947858 h 6858002"/>
              <a:gd name="connsiteX251" fmla="*/ 4185787 w 4572002"/>
              <a:gd name="connsiteY251" fmla="*/ 2903551 h 6858002"/>
              <a:gd name="connsiteX252" fmla="*/ 4202421 w 4572002"/>
              <a:gd name="connsiteY252" fmla="*/ 2848794 h 6858002"/>
              <a:gd name="connsiteX253" fmla="*/ 4211111 w 4572002"/>
              <a:gd name="connsiteY253" fmla="*/ 2836173 h 6858002"/>
              <a:gd name="connsiteX254" fmla="*/ 3726625 w 4572002"/>
              <a:gd name="connsiteY254" fmla="*/ 1508458 h 6858002"/>
              <a:gd name="connsiteX255" fmla="*/ 3698531 w 4572002"/>
              <a:gd name="connsiteY255" fmla="*/ 1596214 h 6858002"/>
              <a:gd name="connsiteX256" fmla="*/ 3700436 w 4572002"/>
              <a:gd name="connsiteY256" fmla="*/ 1624981 h 6858002"/>
              <a:gd name="connsiteX257" fmla="*/ 3757017 w 4572002"/>
              <a:gd name="connsiteY257" fmla="*/ 1697754 h 6858002"/>
              <a:gd name="connsiteX258" fmla="*/ 3779686 w 4572002"/>
              <a:gd name="connsiteY258" fmla="*/ 1733189 h 6858002"/>
              <a:gd name="connsiteX259" fmla="*/ 3821407 w 4572002"/>
              <a:gd name="connsiteY259" fmla="*/ 1833776 h 6858002"/>
              <a:gd name="connsiteX260" fmla="*/ 3829028 w 4572002"/>
              <a:gd name="connsiteY260" fmla="*/ 1842159 h 6858002"/>
              <a:gd name="connsiteX261" fmla="*/ 3919519 w 4572002"/>
              <a:gd name="connsiteY261" fmla="*/ 1916455 h 6858002"/>
              <a:gd name="connsiteX262" fmla="*/ 3934949 w 4572002"/>
              <a:gd name="connsiteY262" fmla="*/ 1933220 h 6858002"/>
              <a:gd name="connsiteX263" fmla="*/ 3958954 w 4572002"/>
              <a:gd name="connsiteY263" fmla="*/ 1953414 h 6858002"/>
              <a:gd name="connsiteX264" fmla="*/ 4005437 w 4572002"/>
              <a:gd name="connsiteY264" fmla="*/ 2016470 h 6858002"/>
              <a:gd name="connsiteX265" fmla="*/ 4020296 w 4572002"/>
              <a:gd name="connsiteY265" fmla="*/ 2094579 h 6858002"/>
              <a:gd name="connsiteX266" fmla="*/ 4042967 w 4572002"/>
              <a:gd name="connsiteY266" fmla="*/ 2188880 h 6858002"/>
              <a:gd name="connsiteX267" fmla="*/ 4058207 w 4572002"/>
              <a:gd name="connsiteY267" fmla="*/ 2228315 h 6858002"/>
              <a:gd name="connsiteX268" fmla="*/ 4087164 w 4572002"/>
              <a:gd name="connsiteY268" fmla="*/ 2334045 h 6858002"/>
              <a:gd name="connsiteX269" fmla="*/ 4111549 w 4572002"/>
              <a:gd name="connsiteY269" fmla="*/ 2409486 h 6858002"/>
              <a:gd name="connsiteX270" fmla="*/ 4128650 w 4572002"/>
              <a:gd name="connsiteY270" fmla="*/ 2435913 h 6858002"/>
              <a:gd name="connsiteX271" fmla="*/ 4134481 w 4572002"/>
              <a:gd name="connsiteY271" fmla="*/ 2463018 h 6858002"/>
              <a:gd name="connsiteX272" fmla="*/ 4125839 w 4572002"/>
              <a:gd name="connsiteY272" fmla="*/ 2518262 h 6858002"/>
              <a:gd name="connsiteX273" fmla="*/ 4125838 w 4572002"/>
              <a:gd name="connsiteY273" fmla="*/ 2518264 h 6858002"/>
              <a:gd name="connsiteX274" fmla="*/ 4122194 w 4572002"/>
              <a:gd name="connsiteY274" fmla="*/ 2545006 h 6858002"/>
              <a:gd name="connsiteX275" fmla="*/ 4122194 w 4572002"/>
              <a:gd name="connsiteY275" fmla="*/ 2545007 h 6858002"/>
              <a:gd name="connsiteX276" fmla="*/ 4126408 w 4572002"/>
              <a:gd name="connsiteY276" fmla="*/ 2571035 h 6858002"/>
              <a:gd name="connsiteX277" fmla="*/ 4199563 w 4572002"/>
              <a:gd name="connsiteY277" fmla="*/ 2668002 h 6858002"/>
              <a:gd name="connsiteX278" fmla="*/ 4247953 w 4572002"/>
              <a:gd name="connsiteY278" fmla="*/ 2745349 h 6858002"/>
              <a:gd name="connsiteX279" fmla="*/ 4247954 w 4572002"/>
              <a:gd name="connsiteY279" fmla="*/ 2745352 h 6858002"/>
              <a:gd name="connsiteX280" fmla="*/ 4253873 w 4572002"/>
              <a:gd name="connsiteY280" fmla="*/ 2778006 h 6858002"/>
              <a:gd name="connsiteX281" fmla="*/ 4253453 w 4572002"/>
              <a:gd name="connsiteY281" fmla="*/ 2785440 h 6858002"/>
              <a:gd name="connsiteX282" fmla="*/ 4243374 w 4572002"/>
              <a:gd name="connsiteY282" fmla="*/ 2811780 h 6858002"/>
              <a:gd name="connsiteX283" fmla="*/ 4243371 w 4572002"/>
              <a:gd name="connsiteY283" fmla="*/ 2811787 h 6858002"/>
              <a:gd name="connsiteX284" fmla="*/ 4243372 w 4572002"/>
              <a:gd name="connsiteY284" fmla="*/ 2811787 h 6858002"/>
              <a:gd name="connsiteX285" fmla="*/ 4243374 w 4572002"/>
              <a:gd name="connsiteY285" fmla="*/ 2811780 h 6858002"/>
              <a:gd name="connsiteX286" fmla="*/ 4253025 w 4572002"/>
              <a:gd name="connsiteY286" fmla="*/ 2793023 h 6858002"/>
              <a:gd name="connsiteX287" fmla="*/ 4253453 w 4572002"/>
              <a:gd name="connsiteY287" fmla="*/ 2785440 h 6858002"/>
              <a:gd name="connsiteX288" fmla="*/ 4254654 w 4572002"/>
              <a:gd name="connsiteY288" fmla="*/ 2782305 h 6858002"/>
              <a:gd name="connsiteX289" fmla="*/ 4253873 w 4572002"/>
              <a:gd name="connsiteY289" fmla="*/ 2778006 h 6858002"/>
              <a:gd name="connsiteX290" fmla="*/ 4254284 w 4572002"/>
              <a:gd name="connsiteY290" fmla="*/ 2770758 h 6858002"/>
              <a:gd name="connsiteX291" fmla="*/ 4247954 w 4572002"/>
              <a:gd name="connsiteY291" fmla="*/ 2745352 h 6858002"/>
              <a:gd name="connsiteX292" fmla="*/ 4247953 w 4572002"/>
              <a:gd name="connsiteY292" fmla="*/ 2745348 h 6858002"/>
              <a:gd name="connsiteX293" fmla="*/ 4199563 w 4572002"/>
              <a:gd name="connsiteY293" fmla="*/ 2668001 h 6858002"/>
              <a:gd name="connsiteX294" fmla="*/ 4126408 w 4572002"/>
              <a:gd name="connsiteY294" fmla="*/ 2571034 h 6858002"/>
              <a:gd name="connsiteX295" fmla="*/ 4122194 w 4572002"/>
              <a:gd name="connsiteY295" fmla="*/ 2545007 h 6858002"/>
              <a:gd name="connsiteX296" fmla="*/ 4125838 w 4572002"/>
              <a:gd name="connsiteY296" fmla="*/ 2518265 h 6858002"/>
              <a:gd name="connsiteX297" fmla="*/ 4125839 w 4572002"/>
              <a:gd name="connsiteY297" fmla="*/ 2518262 h 6858002"/>
              <a:gd name="connsiteX298" fmla="*/ 4132419 w 4572002"/>
              <a:gd name="connsiteY298" fmla="*/ 2490551 h 6858002"/>
              <a:gd name="connsiteX299" fmla="*/ 4134481 w 4572002"/>
              <a:gd name="connsiteY299" fmla="*/ 2463018 h 6858002"/>
              <a:gd name="connsiteX300" fmla="*/ 4134481 w 4572002"/>
              <a:gd name="connsiteY300" fmla="*/ 2463017 h 6858002"/>
              <a:gd name="connsiteX301" fmla="*/ 4111549 w 4572002"/>
              <a:gd name="connsiteY301" fmla="*/ 2409485 h 6858002"/>
              <a:gd name="connsiteX302" fmla="*/ 4087164 w 4572002"/>
              <a:gd name="connsiteY302" fmla="*/ 2334044 h 6858002"/>
              <a:gd name="connsiteX303" fmla="*/ 4058207 w 4572002"/>
              <a:gd name="connsiteY303" fmla="*/ 2228314 h 6858002"/>
              <a:gd name="connsiteX304" fmla="*/ 4042967 w 4572002"/>
              <a:gd name="connsiteY304" fmla="*/ 2188879 h 6858002"/>
              <a:gd name="connsiteX305" fmla="*/ 4020296 w 4572002"/>
              <a:gd name="connsiteY305" fmla="*/ 2094578 h 6858002"/>
              <a:gd name="connsiteX306" fmla="*/ 4005437 w 4572002"/>
              <a:gd name="connsiteY306" fmla="*/ 2016469 h 6858002"/>
              <a:gd name="connsiteX307" fmla="*/ 3958954 w 4572002"/>
              <a:gd name="connsiteY307" fmla="*/ 1953413 h 6858002"/>
              <a:gd name="connsiteX308" fmla="*/ 3934949 w 4572002"/>
              <a:gd name="connsiteY308" fmla="*/ 1933219 h 6858002"/>
              <a:gd name="connsiteX309" fmla="*/ 3919519 w 4572002"/>
              <a:gd name="connsiteY309" fmla="*/ 1916454 h 6858002"/>
              <a:gd name="connsiteX310" fmla="*/ 3829028 w 4572002"/>
              <a:gd name="connsiteY310" fmla="*/ 1842158 h 6858002"/>
              <a:gd name="connsiteX311" fmla="*/ 3821407 w 4572002"/>
              <a:gd name="connsiteY311" fmla="*/ 1833775 h 6858002"/>
              <a:gd name="connsiteX312" fmla="*/ 3779686 w 4572002"/>
              <a:gd name="connsiteY312" fmla="*/ 1733188 h 6858002"/>
              <a:gd name="connsiteX313" fmla="*/ 3757018 w 4572002"/>
              <a:gd name="connsiteY313" fmla="*/ 1697753 h 6858002"/>
              <a:gd name="connsiteX314" fmla="*/ 3700436 w 4572002"/>
              <a:gd name="connsiteY314" fmla="*/ 1624980 h 6858002"/>
              <a:gd name="connsiteX315" fmla="*/ 3698532 w 4572002"/>
              <a:gd name="connsiteY315" fmla="*/ 1596213 h 6858002"/>
              <a:gd name="connsiteX316" fmla="*/ 3745230 w 4572002"/>
              <a:gd name="connsiteY316" fmla="*/ 1459073 h 6858002"/>
              <a:gd name="connsiteX317" fmla="*/ 3745229 w 4572002"/>
              <a:gd name="connsiteY317" fmla="*/ 1459074 h 6858002"/>
              <a:gd name="connsiteX318" fmla="*/ 3736012 w 4572002"/>
              <a:gd name="connsiteY318" fmla="*/ 1481572 h 6858002"/>
              <a:gd name="connsiteX319" fmla="*/ 3764423 w 4572002"/>
              <a:gd name="connsiteY319" fmla="*/ 1268758 h 6858002"/>
              <a:gd name="connsiteX320" fmla="*/ 3769590 w 4572002"/>
              <a:gd name="connsiteY320" fmla="*/ 1286070 h 6858002"/>
              <a:gd name="connsiteX321" fmla="*/ 3791927 w 4572002"/>
              <a:gd name="connsiteY321" fmla="*/ 1350628 h 6858002"/>
              <a:gd name="connsiteX322" fmla="*/ 3786333 w 4572002"/>
              <a:gd name="connsiteY322" fmla="*/ 1413840 h 6858002"/>
              <a:gd name="connsiteX323" fmla="*/ 3791928 w 4572002"/>
              <a:gd name="connsiteY323" fmla="*/ 1350627 h 6858002"/>
              <a:gd name="connsiteX324" fmla="*/ 3769590 w 4572002"/>
              <a:gd name="connsiteY324" fmla="*/ 1286069 h 6858002"/>
              <a:gd name="connsiteX325" fmla="*/ 3706152 w 4572002"/>
              <a:gd name="connsiteY325" fmla="*/ 773035 h 6858002"/>
              <a:gd name="connsiteX326" fmla="*/ 3706152 w 4572002"/>
              <a:gd name="connsiteY326" fmla="*/ 773036 h 6858002"/>
              <a:gd name="connsiteX327" fmla="*/ 3714152 w 4572002"/>
              <a:gd name="connsiteY327" fmla="*/ 854380 h 6858002"/>
              <a:gd name="connsiteX328" fmla="*/ 3745205 w 4572002"/>
              <a:gd name="connsiteY328" fmla="*/ 915344 h 6858002"/>
              <a:gd name="connsiteX329" fmla="*/ 3755683 w 4572002"/>
              <a:gd name="connsiteY329" fmla="*/ 927156 h 6858002"/>
              <a:gd name="connsiteX330" fmla="*/ 3752063 w 4572002"/>
              <a:gd name="connsiteY330" fmla="*/ 1097088 h 6858002"/>
              <a:gd name="connsiteX331" fmla="*/ 3747681 w 4572002"/>
              <a:gd name="connsiteY331" fmla="*/ 1123186 h 6858002"/>
              <a:gd name="connsiteX332" fmla="*/ 3772400 w 4572002"/>
              <a:gd name="connsiteY332" fmla="*/ 1184029 h 6858002"/>
              <a:gd name="connsiteX333" fmla="*/ 3747682 w 4572002"/>
              <a:gd name="connsiteY333" fmla="*/ 1123185 h 6858002"/>
              <a:gd name="connsiteX334" fmla="*/ 3752064 w 4572002"/>
              <a:gd name="connsiteY334" fmla="*/ 1097087 h 6858002"/>
              <a:gd name="connsiteX335" fmla="*/ 3755684 w 4572002"/>
              <a:gd name="connsiteY335" fmla="*/ 927155 h 6858002"/>
              <a:gd name="connsiteX336" fmla="*/ 3745206 w 4572002"/>
              <a:gd name="connsiteY336" fmla="*/ 915343 h 6858002"/>
              <a:gd name="connsiteX337" fmla="*/ 3714152 w 4572002"/>
              <a:gd name="connsiteY337" fmla="*/ 854379 h 6858002"/>
              <a:gd name="connsiteX338" fmla="*/ 3761553 w 4572002"/>
              <a:gd name="connsiteY338" fmla="*/ 517851 h 6858002"/>
              <a:gd name="connsiteX339" fmla="*/ 3752635 w 4572002"/>
              <a:gd name="connsiteY339" fmla="*/ 556048 h 6858002"/>
              <a:gd name="connsiteX340" fmla="*/ 3746157 w 4572002"/>
              <a:gd name="connsiteY340" fmla="*/ 580051 h 6858002"/>
              <a:gd name="connsiteX341" fmla="*/ 3742776 w 4572002"/>
              <a:gd name="connsiteY341" fmla="*/ 642538 h 6858002"/>
              <a:gd name="connsiteX342" fmla="*/ 3730253 w 4572002"/>
              <a:gd name="connsiteY342" fmla="*/ 694928 h 6858002"/>
              <a:gd name="connsiteX343" fmla="*/ 3742777 w 4572002"/>
              <a:gd name="connsiteY343" fmla="*/ 642537 h 6858002"/>
              <a:gd name="connsiteX344" fmla="*/ 3746158 w 4572002"/>
              <a:gd name="connsiteY344" fmla="*/ 580050 h 6858002"/>
              <a:gd name="connsiteX345" fmla="*/ 3752636 w 4572002"/>
              <a:gd name="connsiteY345" fmla="*/ 556047 h 6858002"/>
              <a:gd name="connsiteX346" fmla="*/ 3774848 w 4572002"/>
              <a:gd name="connsiteY346" fmla="*/ 298169 h 6858002"/>
              <a:gd name="connsiteX347" fmla="*/ 3760065 w 4572002"/>
              <a:gd name="connsiteY347" fmla="*/ 313534 h 6858002"/>
              <a:gd name="connsiteX348" fmla="*/ 3759493 w 4572002"/>
              <a:gd name="connsiteY348" fmla="*/ 338871 h 6858002"/>
              <a:gd name="connsiteX349" fmla="*/ 3759500 w 4572002"/>
              <a:gd name="connsiteY349" fmla="*/ 338900 h 6858002"/>
              <a:gd name="connsiteX350" fmla="*/ 3769400 w 4572002"/>
              <a:gd name="connsiteY350" fmla="*/ 395640 h 6858002"/>
              <a:gd name="connsiteX351" fmla="*/ 3765590 w 4572002"/>
              <a:gd name="connsiteY351" fmla="*/ 367328 h 6858002"/>
              <a:gd name="connsiteX352" fmla="*/ 3759500 w 4572002"/>
              <a:gd name="connsiteY352" fmla="*/ 338900 h 6858002"/>
              <a:gd name="connsiteX353" fmla="*/ 3759494 w 4572002"/>
              <a:gd name="connsiteY353" fmla="*/ 338870 h 6858002"/>
              <a:gd name="connsiteX354" fmla="*/ 3760066 w 4572002"/>
              <a:gd name="connsiteY354" fmla="*/ 313533 h 6858002"/>
              <a:gd name="connsiteX355" fmla="*/ 3782393 w 4572002"/>
              <a:gd name="connsiteY355" fmla="*/ 281568 h 6858002"/>
              <a:gd name="connsiteX356" fmla="*/ 3777498 w 4572002"/>
              <a:gd name="connsiteY356" fmla="*/ 295415 h 6858002"/>
              <a:gd name="connsiteX357" fmla="*/ 3777499 w 4572002"/>
              <a:gd name="connsiteY357" fmla="*/ 295415 h 6858002"/>
              <a:gd name="connsiteX358" fmla="*/ 3769073 w 4572002"/>
              <a:gd name="connsiteY358" fmla="*/ 24486 h 6858002"/>
              <a:gd name="connsiteX359" fmla="*/ 3766810 w 4572002"/>
              <a:gd name="connsiteY359" fmla="*/ 74129 h 6858002"/>
              <a:gd name="connsiteX360" fmla="*/ 3772734 w 4572002"/>
              <a:gd name="connsiteY360" fmla="*/ 125861 h 6858002"/>
              <a:gd name="connsiteX361" fmla="*/ 3777129 w 4572002"/>
              <a:gd name="connsiteY361" fmla="*/ 153387 h 6858002"/>
              <a:gd name="connsiteX362" fmla="*/ 3785402 w 4572002"/>
              <a:gd name="connsiteY362" fmla="*/ 228944 h 6858002"/>
              <a:gd name="connsiteX363" fmla="*/ 3780943 w 4572002"/>
              <a:gd name="connsiteY363" fmla="*/ 177271 h 6858002"/>
              <a:gd name="connsiteX364" fmla="*/ 3777129 w 4572002"/>
              <a:gd name="connsiteY364" fmla="*/ 153387 h 6858002"/>
              <a:gd name="connsiteX365" fmla="*/ 3776930 w 4572002"/>
              <a:gd name="connsiteY365" fmla="*/ 151569 h 6858002"/>
              <a:gd name="connsiteX366" fmla="*/ 3766811 w 4572002"/>
              <a:gd name="connsiteY366" fmla="*/ 74129 h 6858002"/>
              <a:gd name="connsiteX367" fmla="*/ 3766492 w 4572002"/>
              <a:gd name="connsiteY367" fmla="*/ 0 h 6858002"/>
              <a:gd name="connsiteX368" fmla="*/ 4230600 w 4572002"/>
              <a:gd name="connsiteY368" fmla="*/ 0 h 6858002"/>
              <a:gd name="connsiteX369" fmla="*/ 4229473 w 4572002"/>
              <a:gd name="connsiteY369" fmla="*/ 2817 h 6858002"/>
              <a:gd name="connsiteX370" fmla="*/ 4215375 w 4572002"/>
              <a:gd name="connsiteY370" fmla="*/ 63587 h 6858002"/>
              <a:gd name="connsiteX371" fmla="*/ 4201468 w 4572002"/>
              <a:gd name="connsiteY371" fmla="*/ 176939 h 6858002"/>
              <a:gd name="connsiteX372" fmla="*/ 4193466 w 4572002"/>
              <a:gd name="connsiteY372" fmla="*/ 200182 h 6858002"/>
              <a:gd name="connsiteX373" fmla="*/ 4155554 w 4572002"/>
              <a:gd name="connsiteY373" fmla="*/ 340774 h 6858002"/>
              <a:gd name="connsiteX374" fmla="*/ 4156319 w 4572002"/>
              <a:gd name="connsiteY374" fmla="*/ 453364 h 6858002"/>
              <a:gd name="connsiteX375" fmla="*/ 4158033 w 4572002"/>
              <a:gd name="connsiteY375" fmla="*/ 462126 h 6858002"/>
              <a:gd name="connsiteX376" fmla="*/ 4170605 w 4572002"/>
              <a:gd name="connsiteY376" fmla="*/ 505182 h 6858002"/>
              <a:gd name="connsiteX377" fmla="*/ 4167177 w 4572002"/>
              <a:gd name="connsiteY377" fmla="*/ 571860 h 6858002"/>
              <a:gd name="connsiteX378" fmla="*/ 4149840 w 4572002"/>
              <a:gd name="connsiteY378" fmla="*/ 617772 h 6858002"/>
              <a:gd name="connsiteX379" fmla="*/ 4149078 w 4572002"/>
              <a:gd name="connsiteY379" fmla="*/ 674923 h 6858002"/>
              <a:gd name="connsiteX380" fmla="*/ 4159937 w 4572002"/>
              <a:gd name="connsiteY380" fmla="*/ 740268 h 6858002"/>
              <a:gd name="connsiteX381" fmla="*/ 4162223 w 4572002"/>
              <a:gd name="connsiteY381" fmla="*/ 769605 h 6858002"/>
              <a:gd name="connsiteX382" fmla="*/ 4184703 w 4572002"/>
              <a:gd name="connsiteY382" fmla="*/ 850189 h 6858002"/>
              <a:gd name="connsiteX383" fmla="*/ 4179179 w 4572002"/>
              <a:gd name="connsiteY383" fmla="*/ 898198 h 6858002"/>
              <a:gd name="connsiteX384" fmla="*/ 4164319 w 4572002"/>
              <a:gd name="connsiteY384" fmla="*/ 945444 h 6858002"/>
              <a:gd name="connsiteX385" fmla="*/ 4150030 w 4572002"/>
              <a:gd name="connsiteY385" fmla="*/ 975733 h 6858002"/>
              <a:gd name="connsiteX386" fmla="*/ 4139934 w 4572002"/>
              <a:gd name="connsiteY386" fmla="*/ 1036887 h 6858002"/>
              <a:gd name="connsiteX387" fmla="*/ 4141458 w 4572002"/>
              <a:gd name="connsiteY387" fmla="*/ 1048125 h 6858002"/>
              <a:gd name="connsiteX388" fmla="*/ 4154032 w 4572002"/>
              <a:gd name="connsiteY388" fmla="*/ 1230633 h 6858002"/>
              <a:gd name="connsiteX389" fmla="*/ 4174225 w 4572002"/>
              <a:gd name="connsiteY389" fmla="*/ 1303024 h 6858002"/>
              <a:gd name="connsiteX390" fmla="*/ 4176701 w 4572002"/>
              <a:gd name="connsiteY390" fmla="*/ 1318456 h 6858002"/>
              <a:gd name="connsiteX391" fmla="*/ 4199372 w 4572002"/>
              <a:gd name="connsiteY391" fmla="*/ 1472575 h 6858002"/>
              <a:gd name="connsiteX392" fmla="*/ 4200325 w 4572002"/>
              <a:gd name="connsiteY392" fmla="*/ 1489720 h 6858002"/>
              <a:gd name="connsiteX393" fmla="*/ 4196324 w 4572002"/>
              <a:gd name="connsiteY393" fmla="*/ 1537537 h 6858002"/>
              <a:gd name="connsiteX394" fmla="*/ 4237474 w 4572002"/>
              <a:gd name="connsiteY394" fmla="*/ 1650317 h 6858002"/>
              <a:gd name="connsiteX395" fmla="*/ 4251572 w 4572002"/>
              <a:gd name="connsiteY395" fmla="*/ 1763287 h 6858002"/>
              <a:gd name="connsiteX396" fmla="*/ 4251380 w 4572002"/>
              <a:gd name="connsiteY396" fmla="*/ 1825393 h 6858002"/>
              <a:gd name="connsiteX397" fmla="*/ 4261478 w 4572002"/>
              <a:gd name="connsiteY397" fmla="*/ 1869780 h 6858002"/>
              <a:gd name="connsiteX398" fmla="*/ 4292149 w 4572002"/>
              <a:gd name="connsiteY398" fmla="*/ 1978940 h 6858002"/>
              <a:gd name="connsiteX399" fmla="*/ 4296911 w 4572002"/>
              <a:gd name="connsiteY399" fmla="*/ 2030378 h 6858002"/>
              <a:gd name="connsiteX400" fmla="*/ 4307201 w 4572002"/>
              <a:gd name="connsiteY400" fmla="*/ 2085054 h 6858002"/>
              <a:gd name="connsiteX401" fmla="*/ 4353302 w 4572002"/>
              <a:gd name="connsiteY401" fmla="*/ 2220312 h 6858002"/>
              <a:gd name="connsiteX402" fmla="*/ 4350636 w 4572002"/>
              <a:gd name="connsiteY402" fmla="*/ 2330806 h 6858002"/>
              <a:gd name="connsiteX403" fmla="*/ 4351206 w 4572002"/>
              <a:gd name="connsiteY403" fmla="*/ 2401292 h 6858002"/>
              <a:gd name="connsiteX404" fmla="*/ 4366446 w 4572002"/>
              <a:gd name="connsiteY404" fmla="*/ 2485307 h 6858002"/>
              <a:gd name="connsiteX405" fmla="*/ 4388736 w 4572002"/>
              <a:gd name="connsiteY405" fmla="*/ 2554079 h 6858002"/>
              <a:gd name="connsiteX406" fmla="*/ 4406453 w 4572002"/>
              <a:gd name="connsiteY406" fmla="*/ 2649143 h 6858002"/>
              <a:gd name="connsiteX407" fmla="*/ 4440554 w 4572002"/>
              <a:gd name="connsiteY407" fmla="*/ 2743826 h 6858002"/>
              <a:gd name="connsiteX408" fmla="*/ 4466653 w 4572002"/>
              <a:gd name="connsiteY408" fmla="*/ 2809930 h 6858002"/>
              <a:gd name="connsiteX409" fmla="*/ 4489705 w 4572002"/>
              <a:gd name="connsiteY409" fmla="*/ 2901943 h 6858002"/>
              <a:gd name="connsiteX410" fmla="*/ 4505897 w 4572002"/>
              <a:gd name="connsiteY410" fmla="*/ 3042728 h 6858002"/>
              <a:gd name="connsiteX411" fmla="*/ 4507613 w 4572002"/>
              <a:gd name="connsiteY411" fmla="*/ 3107500 h 6858002"/>
              <a:gd name="connsiteX412" fmla="*/ 4545521 w 4572002"/>
              <a:gd name="connsiteY412" fmla="*/ 3209993 h 6858002"/>
              <a:gd name="connsiteX413" fmla="*/ 4563811 w 4572002"/>
              <a:gd name="connsiteY413" fmla="*/ 3253809 h 6858002"/>
              <a:gd name="connsiteX414" fmla="*/ 4548570 w 4572002"/>
              <a:gd name="connsiteY414" fmla="*/ 3293244 h 6858002"/>
              <a:gd name="connsiteX415" fmla="*/ 4531043 w 4572002"/>
              <a:gd name="connsiteY415" fmla="*/ 3318771 h 6858002"/>
              <a:gd name="connsiteX416" fmla="*/ 4545904 w 4572002"/>
              <a:gd name="connsiteY416" fmla="*/ 3399546 h 6858002"/>
              <a:gd name="connsiteX417" fmla="*/ 4561524 w 4572002"/>
              <a:gd name="connsiteY417" fmla="*/ 3485275 h 6858002"/>
              <a:gd name="connsiteX418" fmla="*/ 4572002 w 4572002"/>
              <a:gd name="connsiteY418" fmla="*/ 3546617 h 6858002"/>
              <a:gd name="connsiteX419" fmla="*/ 4563620 w 4572002"/>
              <a:gd name="connsiteY419" fmla="*/ 3623201 h 6858002"/>
              <a:gd name="connsiteX420" fmla="*/ 4560192 w 4572002"/>
              <a:gd name="connsiteY420" fmla="*/ 3683591 h 6858002"/>
              <a:gd name="connsiteX421" fmla="*/ 4550476 w 4572002"/>
              <a:gd name="connsiteY421" fmla="*/ 3732361 h 6858002"/>
              <a:gd name="connsiteX422" fmla="*/ 4544759 w 4572002"/>
              <a:gd name="connsiteY422" fmla="*/ 3749506 h 6858002"/>
              <a:gd name="connsiteX423" fmla="*/ 4500182 w 4572002"/>
              <a:gd name="connsiteY423" fmla="*/ 3885338 h 6858002"/>
              <a:gd name="connsiteX424" fmla="*/ 4464557 w 4572002"/>
              <a:gd name="connsiteY424" fmla="*/ 4030503 h 6858002"/>
              <a:gd name="connsiteX425" fmla="*/ 4487039 w 4572002"/>
              <a:gd name="connsiteY425" fmla="*/ 4124614 h 6858002"/>
              <a:gd name="connsiteX426" fmla="*/ 4486656 w 4572002"/>
              <a:gd name="connsiteY426" fmla="*/ 4159667 h 6858002"/>
              <a:gd name="connsiteX427" fmla="*/ 4491801 w 4572002"/>
              <a:gd name="connsiteY427" fmla="*/ 4320837 h 6858002"/>
              <a:gd name="connsiteX428" fmla="*/ 4497325 w 4572002"/>
              <a:gd name="connsiteY428" fmla="*/ 4349222 h 6858002"/>
              <a:gd name="connsiteX429" fmla="*/ 4474653 w 4572002"/>
              <a:gd name="connsiteY429" fmla="*/ 4502579 h 6858002"/>
              <a:gd name="connsiteX430" fmla="*/ 4470844 w 4572002"/>
              <a:gd name="connsiteY430" fmla="*/ 4558207 h 6858002"/>
              <a:gd name="connsiteX431" fmla="*/ 4464557 w 4572002"/>
              <a:gd name="connsiteY431" fmla="*/ 4609452 h 6858002"/>
              <a:gd name="connsiteX432" fmla="*/ 4463033 w 4572002"/>
              <a:gd name="connsiteY432" fmla="*/ 4681083 h 6858002"/>
              <a:gd name="connsiteX433" fmla="*/ 4465891 w 4572002"/>
              <a:gd name="connsiteY433" fmla="*/ 4755381 h 6858002"/>
              <a:gd name="connsiteX434" fmla="*/ 4465319 w 4572002"/>
              <a:gd name="connsiteY434" fmla="*/ 4838250 h 6858002"/>
              <a:gd name="connsiteX435" fmla="*/ 4460367 w 4572002"/>
              <a:gd name="connsiteY435" fmla="*/ 4871019 h 6858002"/>
              <a:gd name="connsiteX436" fmla="*/ 4463795 w 4572002"/>
              <a:gd name="connsiteY436" fmla="*/ 4959602 h 6858002"/>
              <a:gd name="connsiteX437" fmla="*/ 4458082 w 4572002"/>
              <a:gd name="connsiteY437" fmla="*/ 5006086 h 6858002"/>
              <a:gd name="connsiteX438" fmla="*/ 4456937 w 4572002"/>
              <a:gd name="connsiteY438" fmla="*/ 5082670 h 6858002"/>
              <a:gd name="connsiteX439" fmla="*/ 4455603 w 4572002"/>
              <a:gd name="connsiteY439" fmla="*/ 5107627 h 6858002"/>
              <a:gd name="connsiteX440" fmla="*/ 4454840 w 4572002"/>
              <a:gd name="connsiteY440" fmla="*/ 5129916 h 6858002"/>
              <a:gd name="connsiteX441" fmla="*/ 4470464 w 4572002"/>
              <a:gd name="connsiteY441" fmla="*/ 5206308 h 6858002"/>
              <a:gd name="connsiteX442" fmla="*/ 4471415 w 4572002"/>
              <a:gd name="connsiteY442" fmla="*/ 5274129 h 6858002"/>
              <a:gd name="connsiteX443" fmla="*/ 4483990 w 4572002"/>
              <a:gd name="connsiteY443" fmla="*/ 5393005 h 6858002"/>
              <a:gd name="connsiteX444" fmla="*/ 4479607 w 4572002"/>
              <a:gd name="connsiteY444" fmla="*/ 5419295 h 6858002"/>
              <a:gd name="connsiteX445" fmla="*/ 4477894 w 4572002"/>
              <a:gd name="connsiteY445" fmla="*/ 5501594 h 6858002"/>
              <a:gd name="connsiteX446" fmla="*/ 4476560 w 4572002"/>
              <a:gd name="connsiteY446" fmla="*/ 5548460 h 6858002"/>
              <a:gd name="connsiteX447" fmla="*/ 4485703 w 4572002"/>
              <a:gd name="connsiteY447" fmla="*/ 5606372 h 6858002"/>
              <a:gd name="connsiteX448" fmla="*/ 4505134 w 4572002"/>
              <a:gd name="connsiteY448" fmla="*/ 5706959 h 6858002"/>
              <a:gd name="connsiteX449" fmla="*/ 4508183 w 4572002"/>
              <a:gd name="connsiteY449" fmla="*/ 5733440 h 6858002"/>
              <a:gd name="connsiteX450" fmla="*/ 4517519 w 4572002"/>
              <a:gd name="connsiteY450" fmla="*/ 5781830 h 6858002"/>
              <a:gd name="connsiteX451" fmla="*/ 4519234 w 4572002"/>
              <a:gd name="connsiteY451" fmla="*/ 5790592 h 6858002"/>
              <a:gd name="connsiteX452" fmla="*/ 4542855 w 4572002"/>
              <a:gd name="connsiteY452" fmla="*/ 5864318 h 6858002"/>
              <a:gd name="connsiteX453" fmla="*/ 4544759 w 4572002"/>
              <a:gd name="connsiteY453" fmla="*/ 5902610 h 6858002"/>
              <a:gd name="connsiteX454" fmla="*/ 4544951 w 4572002"/>
              <a:gd name="connsiteY454" fmla="*/ 6012723 h 6858002"/>
              <a:gd name="connsiteX455" fmla="*/ 4541332 w 4572002"/>
              <a:gd name="connsiteY455" fmla="*/ 6059397 h 6858002"/>
              <a:gd name="connsiteX456" fmla="*/ 4527426 w 4572002"/>
              <a:gd name="connsiteY456" fmla="*/ 6171605 h 6858002"/>
              <a:gd name="connsiteX457" fmla="*/ 4520568 w 4572002"/>
              <a:gd name="connsiteY457" fmla="*/ 6242093 h 6858002"/>
              <a:gd name="connsiteX458" fmla="*/ 4509706 w 4572002"/>
              <a:gd name="connsiteY458" fmla="*/ 6323058 h 6858002"/>
              <a:gd name="connsiteX459" fmla="*/ 4502848 w 4572002"/>
              <a:gd name="connsiteY459" fmla="*/ 6415833 h 6858002"/>
              <a:gd name="connsiteX460" fmla="*/ 4482084 w 4572002"/>
              <a:gd name="connsiteY460" fmla="*/ 6584812 h 6858002"/>
              <a:gd name="connsiteX461" fmla="*/ 4460557 w 4572002"/>
              <a:gd name="connsiteY461" fmla="*/ 6748458 h 6858002"/>
              <a:gd name="connsiteX462" fmla="*/ 4441507 w 4572002"/>
              <a:gd name="connsiteY462" fmla="*/ 6815516 h 6858002"/>
              <a:gd name="connsiteX463" fmla="*/ 4431806 w 4572002"/>
              <a:gd name="connsiteY463" fmla="*/ 6858001 h 6858002"/>
              <a:gd name="connsiteX464" fmla="*/ 4259554 w 4572002"/>
              <a:gd name="connsiteY464" fmla="*/ 6858001 h 6858002"/>
              <a:gd name="connsiteX465" fmla="*/ 4259554 w 4572002"/>
              <a:gd name="connsiteY465" fmla="*/ 6858002 h 6858002"/>
              <a:gd name="connsiteX466" fmla="*/ 0 w 4572002"/>
              <a:gd name="connsiteY466" fmla="*/ 6858002 h 6858002"/>
              <a:gd name="connsiteX467" fmla="*/ 0 w 4572002"/>
              <a:gd name="connsiteY467" fmla="*/ 2 h 6858002"/>
              <a:gd name="connsiteX468" fmla="*/ 3766492 w 4572002"/>
              <a:gd name="connsiteY468" fmla="*/ 1 h 6858002"/>
              <a:gd name="connsiteX469" fmla="*/ 3769210 w 4572002"/>
              <a:gd name="connsiteY469" fmla="*/ 21486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</a:cxnLst>
            <a:rect l="l" t="t" r="r" b="b"/>
            <a:pathLst>
              <a:path w="4572002" h="6858002">
                <a:moveTo>
                  <a:pt x="4214994" y="6564620"/>
                </a:moveTo>
                <a:lnTo>
                  <a:pt x="4214994" y="6564621"/>
                </a:lnTo>
                <a:cubicBezTo>
                  <a:pt x="4225281" y="6575479"/>
                  <a:pt x="4231378" y="6582147"/>
                  <a:pt x="4237474" y="6588626"/>
                </a:cubicBezTo>
                <a:lnTo>
                  <a:pt x="4254096" y="6625225"/>
                </a:lnTo>
                <a:lnTo>
                  <a:pt x="4247001" y="6662540"/>
                </a:lnTo>
                <a:lnTo>
                  <a:pt x="4247000" y="6662541"/>
                </a:lnTo>
                <a:lnTo>
                  <a:pt x="4246999" y="6662544"/>
                </a:lnTo>
                <a:lnTo>
                  <a:pt x="4235550" y="6683027"/>
                </a:lnTo>
                <a:lnTo>
                  <a:pt x="4232403" y="6702976"/>
                </a:lnTo>
                <a:lnTo>
                  <a:pt x="4232403" y="6702977"/>
                </a:lnTo>
                <a:cubicBezTo>
                  <a:pt x="4232808" y="6716169"/>
                  <a:pt x="4237951" y="6729219"/>
                  <a:pt x="4246238" y="6742553"/>
                </a:cubicBezTo>
                <a:lnTo>
                  <a:pt x="4246239" y="6742555"/>
                </a:lnTo>
                <a:lnTo>
                  <a:pt x="4265716" y="6812062"/>
                </a:lnTo>
                <a:lnTo>
                  <a:pt x="4265717" y="6812064"/>
                </a:lnTo>
                <a:lnTo>
                  <a:pt x="4265717" y="6812063"/>
                </a:lnTo>
                <a:lnTo>
                  <a:pt x="4265716" y="6812062"/>
                </a:lnTo>
                <a:lnTo>
                  <a:pt x="4260942" y="6776800"/>
                </a:lnTo>
                <a:lnTo>
                  <a:pt x="4246239" y="6742555"/>
                </a:lnTo>
                <a:lnTo>
                  <a:pt x="4246238" y="6742552"/>
                </a:lnTo>
                <a:lnTo>
                  <a:pt x="4232403" y="6702976"/>
                </a:lnTo>
                <a:lnTo>
                  <a:pt x="4246999" y="6662544"/>
                </a:lnTo>
                <a:lnTo>
                  <a:pt x="4247000" y="6662542"/>
                </a:lnTo>
                <a:lnTo>
                  <a:pt x="4247001" y="6662540"/>
                </a:lnTo>
                <a:lnTo>
                  <a:pt x="4254084" y="6645552"/>
                </a:lnTo>
                <a:lnTo>
                  <a:pt x="4254096" y="6625225"/>
                </a:lnTo>
                <a:lnTo>
                  <a:pt x="4254096" y="6625224"/>
                </a:lnTo>
                <a:cubicBezTo>
                  <a:pt x="4252000" y="6611341"/>
                  <a:pt x="4245951" y="6597578"/>
                  <a:pt x="4237474" y="6588625"/>
                </a:cubicBezTo>
                <a:close/>
                <a:moveTo>
                  <a:pt x="4295315" y="6438981"/>
                </a:moveTo>
                <a:lnTo>
                  <a:pt x="4275385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20" y="6521804"/>
                </a:lnTo>
                <a:lnTo>
                  <a:pt x="4261587" y="6513012"/>
                </a:lnTo>
                <a:lnTo>
                  <a:pt x="4264398" y="6508052"/>
                </a:lnTo>
                <a:lnTo>
                  <a:pt x="4275382" y="6463849"/>
                </a:lnTo>
                <a:lnTo>
                  <a:pt x="4275385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381289" y="6365204"/>
                </a:moveTo>
                <a:lnTo>
                  <a:pt x="4380008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close/>
                <a:moveTo>
                  <a:pt x="4142220" y="4221391"/>
                </a:move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lnTo>
                  <a:pt x="4153733" y="4863343"/>
                </a:ln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62914" y="4952673"/>
                </a:lnTo>
                <a:lnTo>
                  <a:pt x="4165707" y="4957454"/>
                </a:lnTo>
                <a:lnTo>
                  <a:pt x="4166985" y="4961456"/>
                </a:lnTo>
                <a:cubicBezTo>
                  <a:pt x="4171496" y="4970097"/>
                  <a:pt x="4177202" y="4978394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087" y="5052096"/>
                  <a:pt x="4213005" y="5062300"/>
                  <a:pt x="4216684" y="5072376"/>
                </a:cubicBezTo>
                <a:lnTo>
                  <a:pt x="4222587" y="5087441"/>
                </a:lnTo>
                <a:lnTo>
                  <a:pt x="4235615" y="5133220"/>
                </a:ln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cubicBezTo>
                  <a:pt x="4228139" y="5167638"/>
                  <a:pt x="4228712" y="5169781"/>
                  <a:pt x="4229593" y="5172091"/>
                </a:cubicBezTo>
                <a:lnTo>
                  <a:pt x="4232139" y="5179068"/>
                </a:lnTo>
                <a:cubicBezTo>
                  <a:pt x="4235759" y="5196595"/>
                  <a:pt x="4235807" y="5213598"/>
                  <a:pt x="4231973" y="5229434"/>
                </a:cubicBezTo>
                <a:lnTo>
                  <a:pt x="4225669" y="5241089"/>
                </a:lnTo>
                <a:lnTo>
                  <a:pt x="4208517" y="5272796"/>
                </a:lnTo>
                <a:cubicBezTo>
                  <a:pt x="4196871" y="5285441"/>
                  <a:pt x="4189165" y="5298595"/>
                  <a:pt x="4184613" y="5312288"/>
                </a:cubicBezTo>
                <a:lnTo>
                  <a:pt x="4183557" y="5321350"/>
                </a:lnTo>
                <a:lnTo>
                  <a:pt x="4181083" y="5326163"/>
                </a:ln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7" y="5480638"/>
                </a:cubicBezTo>
                <a:lnTo>
                  <a:pt x="4208850" y="5507668"/>
                </a:lnTo>
                <a:lnTo>
                  <a:pt x="4198232" y="5531692"/>
                </a:lnTo>
                <a:lnTo>
                  <a:pt x="4198231" y="5531693"/>
                </a:ln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9"/>
                </a:lnTo>
                <a:cubicBezTo>
                  <a:pt x="4188180" y="5552508"/>
                  <a:pt x="4191562" y="5557318"/>
                  <a:pt x="4197659" y="5562747"/>
                </a:cubicBezTo>
                <a:cubicBezTo>
                  <a:pt x="4240332" y="5600468"/>
                  <a:pt x="4267003" y="5646190"/>
                  <a:pt x="4268907" y="5704484"/>
                </a:cubicBezTo>
                <a:cubicBezTo>
                  <a:pt x="4269289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8" y="5760874"/>
                </a:cubicBezTo>
                <a:cubicBezTo>
                  <a:pt x="4322821" y="5794975"/>
                  <a:pt x="4350063" y="5837458"/>
                  <a:pt x="4371973" y="5883752"/>
                </a:cubicBezTo>
                <a:lnTo>
                  <a:pt x="4371974" y="5883757"/>
                </a:lnTo>
                <a:lnTo>
                  <a:pt x="4389877" y="5935946"/>
                </a:lnTo>
                <a:lnTo>
                  <a:pt x="4389878" y="5935950"/>
                </a:lnTo>
                <a:lnTo>
                  <a:pt x="4386259" y="5993290"/>
                </a:lnTo>
                <a:lnTo>
                  <a:pt x="4386259" y="5993291"/>
                </a:ln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8" y="6082258"/>
                  <a:pt x="4323583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13591" y="6143190"/>
                </a:lnTo>
                <a:lnTo>
                  <a:pt x="4325486" y="6155600"/>
                </a:lnTo>
                <a:lnTo>
                  <a:pt x="4325488" y="6155603"/>
                </a:lnTo>
                <a:cubicBezTo>
                  <a:pt x="4347778" y="6175798"/>
                  <a:pt x="4359398" y="6200945"/>
                  <a:pt x="4364160" y="6228757"/>
                </a:cubicBezTo>
                <a:lnTo>
                  <a:pt x="4381497" y="6361540"/>
                </a:lnTo>
                <a:lnTo>
                  <a:pt x="4381497" y="6361539"/>
                </a:lnTo>
                <a:cubicBezTo>
                  <a:pt x="4377877" y="6317151"/>
                  <a:pt x="4371590" y="6272764"/>
                  <a:pt x="4364160" y="6228756"/>
                </a:cubicBezTo>
                <a:cubicBezTo>
                  <a:pt x="4359398" y="6200944"/>
                  <a:pt x="4347778" y="6175797"/>
                  <a:pt x="4325488" y="6155602"/>
                </a:cubicBezTo>
                <a:lnTo>
                  <a:pt x="4325486" y="6155600"/>
                </a:lnTo>
                <a:lnTo>
                  <a:pt x="4309890" y="6133315"/>
                </a:lnTo>
                <a:lnTo>
                  <a:pt x="4323583" y="6108739"/>
                </a:lnTo>
                <a:cubicBezTo>
                  <a:pt x="4343778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9" y="5993292"/>
                </a:cubicBezTo>
                <a:lnTo>
                  <a:pt x="4386259" y="5993290"/>
                </a:lnTo>
                <a:lnTo>
                  <a:pt x="4389712" y="5964477"/>
                </a:lnTo>
                <a:lnTo>
                  <a:pt x="4389878" y="5935950"/>
                </a:lnTo>
                <a:lnTo>
                  <a:pt x="4389878" y="5935949"/>
                </a:lnTo>
                <a:lnTo>
                  <a:pt x="4389877" y="5935946"/>
                </a:lnTo>
                <a:lnTo>
                  <a:pt x="4382997" y="5909351"/>
                </a:lnTo>
                <a:lnTo>
                  <a:pt x="4371974" y="5883757"/>
                </a:lnTo>
                <a:lnTo>
                  <a:pt x="4371973" y="5883751"/>
                </a:lnTo>
                <a:cubicBezTo>
                  <a:pt x="4350063" y="5837457"/>
                  <a:pt x="4322821" y="5794974"/>
                  <a:pt x="4283578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9" y="5716485"/>
                  <a:pt x="4268907" y="5704483"/>
                </a:cubicBezTo>
                <a:cubicBezTo>
                  <a:pt x="4267003" y="5646189"/>
                  <a:pt x="4240332" y="5600467"/>
                  <a:pt x="4197659" y="5562746"/>
                </a:cubicBezTo>
                <a:lnTo>
                  <a:pt x="4188085" y="5547578"/>
                </a:lnTo>
                <a:lnTo>
                  <a:pt x="4198231" y="5531694"/>
                </a:lnTo>
                <a:lnTo>
                  <a:pt x="4198232" y="5531692"/>
                </a:lnTo>
                <a:lnTo>
                  <a:pt x="4206630" y="5520422"/>
                </a:ln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7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3557" y="5321350"/>
                </a:lnTo>
                <a:lnTo>
                  <a:pt x="4208517" y="5272797"/>
                </a:lnTo>
                <a:lnTo>
                  <a:pt x="4225669" y="5241089"/>
                </a:lnTo>
                <a:lnTo>
                  <a:pt x="4231973" y="5229433"/>
                </a:ln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3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4"/>
                </a:lnTo>
                <a:lnTo>
                  <a:pt x="4235615" y="5133220"/>
                </a:lnTo>
                <a:lnTo>
                  <a:pt x="4228473" y="5102461"/>
                </a:lnTo>
                <a:lnTo>
                  <a:pt x="4222587" y="5087441"/>
                </a:lnTo>
                <a:lnTo>
                  <a:pt x="4222582" y="5087423"/>
                </a:lnTo>
                <a:cubicBezTo>
                  <a:pt x="4216496" y="5072411"/>
                  <a:pt x="4210397" y="505738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lnTo>
                  <a:pt x="4165707" y="4957454"/>
                </a:ln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56484" y="4867614"/>
                </a:lnTo>
                <a:lnTo>
                  <a:pt x="4153733" y="4863343"/>
                </a:lnTo>
                <a:lnTo>
                  <a:pt x="4151983" y="4857317"/>
                </a:lnTo>
                <a:cubicBezTo>
                  <a:pt x="4146840" y="4847214"/>
                  <a:pt x="4139839" y="4837703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9" y="4442762"/>
                  <a:pt x="4197659" y="4403326"/>
                  <a:pt x="4196706" y="4363891"/>
                </a:cubicBez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close/>
                <a:moveTo>
                  <a:pt x="4211111" y="2836172"/>
                </a:moveTo>
                <a:lnTo>
                  <a:pt x="4202421" y="2848793"/>
                </a:lnTo>
                <a:cubicBezTo>
                  <a:pt x="4197421" y="2865010"/>
                  <a:pt x="4191562" y="2881307"/>
                  <a:pt x="4186816" y="2897785"/>
                </a:cubicBezTo>
                <a:lnTo>
                  <a:pt x="4185787" y="2903551"/>
                </a:lnTo>
                <a:lnTo>
                  <a:pt x="4182513" y="2914328"/>
                </a:lnTo>
                <a:lnTo>
                  <a:pt x="4177882" y="2947858"/>
                </a:lnTo>
                <a:lnTo>
                  <a:pt x="4177881" y="2947862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lnTo>
                  <a:pt x="4136708" y="3654416"/>
                </a:lnTo>
                <a:lnTo>
                  <a:pt x="4140382" y="3668940"/>
                </a:ln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7425" y="3868764"/>
                </a:lnTo>
                <a:lnTo>
                  <a:pt x="4126028" y="3885337"/>
                </a:lnTo>
                <a:lnTo>
                  <a:pt x="4126028" y="3885339"/>
                </a:ln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42221" y="4043838"/>
                </a:lnTo>
                <a:lnTo>
                  <a:pt x="4142220" y="4043839"/>
                </a:ln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9066" y="4134256"/>
                </a:lnTo>
                <a:lnTo>
                  <a:pt x="4138410" y="4165382"/>
                </a:lnTo>
                <a:lnTo>
                  <a:pt x="4138410" y="4165384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lnTo>
                  <a:pt x="4138410" y="4165382"/>
                </a:lnTo>
                <a:lnTo>
                  <a:pt x="4127099" y="4103826"/>
                </a:lnTo>
                <a:lnTo>
                  <a:pt x="4142220" y="4043840"/>
                </a:lnTo>
                <a:lnTo>
                  <a:pt x="4142221" y="4043838"/>
                </a:lnTo>
                <a:lnTo>
                  <a:pt x="4155523" y="4002410"/>
                </a:ln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lnTo>
                  <a:pt x="4126028" y="3885337"/>
                </a:ln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3"/>
                </a:lnTo>
                <a:lnTo>
                  <a:pt x="4140382" y="3668940"/>
                </a:lnTo>
                <a:lnTo>
                  <a:pt x="4136708" y="3654416"/>
                </a:lnTo>
                <a:lnTo>
                  <a:pt x="4136708" y="3654416"/>
                </a:lnTo>
                <a:lnTo>
                  <a:pt x="4136708" y="3654415"/>
                </a:lnTo>
                <a:cubicBezTo>
                  <a:pt x="4132898" y="3646123"/>
                  <a:pt x="4127219" y="3638157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77882" y="2947858"/>
                </a:lnTo>
                <a:lnTo>
                  <a:pt x="4185787" y="2903551"/>
                </a:lnTo>
                <a:lnTo>
                  <a:pt x="4202421" y="2848794"/>
                </a:lnTo>
                <a:cubicBezTo>
                  <a:pt x="4203754" y="2844317"/>
                  <a:pt x="4207040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25839" y="2518262"/>
                </a:lnTo>
                <a:lnTo>
                  <a:pt x="4125838" y="2518264"/>
                </a:ln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3" y="2668002"/>
                </a:cubicBezTo>
                <a:cubicBezTo>
                  <a:pt x="4223947" y="2691055"/>
                  <a:pt x="4237663" y="2716964"/>
                  <a:pt x="4247953" y="2745349"/>
                </a:cubicBezTo>
                <a:lnTo>
                  <a:pt x="4247954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1" y="2811787"/>
                </a:lnTo>
                <a:lnTo>
                  <a:pt x="4243372" y="2811787"/>
                </a:lnTo>
                <a:lnTo>
                  <a:pt x="4243374" y="2811780"/>
                </a:lnTo>
                <a:lnTo>
                  <a:pt x="4253025" y="2793023"/>
                </a:lnTo>
                <a:lnTo>
                  <a:pt x="4253453" y="2785440"/>
                </a:lnTo>
                <a:lnTo>
                  <a:pt x="4254654" y="2782305"/>
                </a:lnTo>
                <a:lnTo>
                  <a:pt x="4253873" y="2778006"/>
                </a:lnTo>
                <a:lnTo>
                  <a:pt x="4254284" y="2770758"/>
                </a:lnTo>
                <a:lnTo>
                  <a:pt x="4247954" y="2745352"/>
                </a:lnTo>
                <a:lnTo>
                  <a:pt x="4247953" y="2745348"/>
                </a:lnTo>
                <a:cubicBezTo>
                  <a:pt x="4237663" y="2716963"/>
                  <a:pt x="4223947" y="2691054"/>
                  <a:pt x="4199563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lnTo>
                  <a:pt x="4125839" y="2518262"/>
                </a:lnTo>
                <a:lnTo>
                  <a:pt x="4132419" y="2490551"/>
                </a:ln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45230" y="1459073"/>
                </a:moveTo>
                <a:lnTo>
                  <a:pt x="3745229" y="1459074"/>
                </a:lnTo>
                <a:lnTo>
                  <a:pt x="3736012" y="1481572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lnTo>
                  <a:pt x="3759500" y="338900"/>
                </a:lnTo>
                <a:lnTo>
                  <a:pt x="3769400" y="395640"/>
                </a:lnTo>
                <a:lnTo>
                  <a:pt x="3765590" y="367328"/>
                </a:lnTo>
                <a:lnTo>
                  <a:pt x="3759500" y="338900"/>
                </a:lnTo>
                <a:lnTo>
                  <a:pt x="3759494" y="338870"/>
                </a:ln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2" y="21486"/>
                  <a:pt x="4218423" y="43012"/>
                  <a:pt x="4215375" y="63587"/>
                </a:cubicBezTo>
                <a:cubicBezTo>
                  <a:pt x="4209851" y="101308"/>
                  <a:pt x="4206421" y="139219"/>
                  <a:pt x="4201468" y="176939"/>
                </a:cubicBezTo>
                <a:cubicBezTo>
                  <a:pt x="4200325" y="184941"/>
                  <a:pt x="4198231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5" y="1489720"/>
                </a:cubicBezTo>
                <a:cubicBezTo>
                  <a:pt x="4198993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4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2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50" y="1992279"/>
                  <a:pt x="4294815" y="2013043"/>
                  <a:pt x="4296911" y="2030378"/>
                </a:cubicBezTo>
                <a:cubicBezTo>
                  <a:pt x="4299388" y="2048668"/>
                  <a:pt x="4301673" y="2067525"/>
                  <a:pt x="4307201" y="2085054"/>
                </a:cubicBezTo>
                <a:cubicBezTo>
                  <a:pt x="4321679" y="2130393"/>
                  <a:pt x="4338062" y="2175163"/>
                  <a:pt x="4353302" y="2220312"/>
                </a:cubicBezTo>
                <a:cubicBezTo>
                  <a:pt x="4365877" y="2257459"/>
                  <a:pt x="4355970" y="2294039"/>
                  <a:pt x="4350636" y="2330806"/>
                </a:cubicBezTo>
                <a:cubicBezTo>
                  <a:pt x="4347205" y="2353859"/>
                  <a:pt x="4339013" y="2375383"/>
                  <a:pt x="4351206" y="2401292"/>
                </a:cubicBezTo>
                <a:cubicBezTo>
                  <a:pt x="4362828" y="2426059"/>
                  <a:pt x="4360160" y="2457492"/>
                  <a:pt x="4366446" y="2485307"/>
                </a:cubicBezTo>
                <a:cubicBezTo>
                  <a:pt x="4371781" y="2508742"/>
                  <a:pt x="4380354" y="2531409"/>
                  <a:pt x="4388736" y="2554079"/>
                </a:cubicBezTo>
                <a:cubicBezTo>
                  <a:pt x="4400168" y="2584942"/>
                  <a:pt x="4412167" y="2615421"/>
                  <a:pt x="4406453" y="2649143"/>
                </a:cubicBezTo>
                <a:cubicBezTo>
                  <a:pt x="4399976" y="2687436"/>
                  <a:pt x="4424359" y="2713723"/>
                  <a:pt x="4440554" y="2743826"/>
                </a:cubicBezTo>
                <a:cubicBezTo>
                  <a:pt x="4451603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5" y="2901943"/>
                </a:cubicBezTo>
                <a:cubicBezTo>
                  <a:pt x="4502848" y="2948047"/>
                  <a:pt x="4513137" y="2994722"/>
                  <a:pt x="4505897" y="3042728"/>
                </a:cubicBezTo>
                <a:cubicBezTo>
                  <a:pt x="4502659" y="3064827"/>
                  <a:pt x="4502848" y="3085403"/>
                  <a:pt x="4507613" y="3107500"/>
                </a:cubicBezTo>
                <a:cubicBezTo>
                  <a:pt x="4515422" y="3143695"/>
                  <a:pt x="4516376" y="3180844"/>
                  <a:pt x="4545521" y="3209993"/>
                </a:cubicBezTo>
                <a:cubicBezTo>
                  <a:pt x="4555811" y="3220280"/>
                  <a:pt x="4558477" y="3238758"/>
                  <a:pt x="4563811" y="3253809"/>
                </a:cubicBezTo>
                <a:cubicBezTo>
                  <a:pt x="4570099" y="3271145"/>
                  <a:pt x="4566858" y="3283908"/>
                  <a:pt x="4548570" y="3293244"/>
                </a:cubicBezTo>
                <a:cubicBezTo>
                  <a:pt x="4540379" y="3297434"/>
                  <a:pt x="4532378" y="3309437"/>
                  <a:pt x="4531043" y="3318771"/>
                </a:cubicBezTo>
                <a:cubicBezTo>
                  <a:pt x="4527043" y="3346776"/>
                  <a:pt x="4532950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7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7" y="3699976"/>
                  <a:pt x="4554096" y="3716168"/>
                  <a:pt x="4550476" y="3732361"/>
                </a:cubicBezTo>
                <a:cubicBezTo>
                  <a:pt x="4549142" y="3738267"/>
                  <a:pt x="4543998" y="3744173"/>
                  <a:pt x="4544759" y="3749506"/>
                </a:cubicBezTo>
                <a:cubicBezTo>
                  <a:pt x="4552953" y="3802467"/>
                  <a:pt x="4516376" y="3840569"/>
                  <a:pt x="4500182" y="3885338"/>
                </a:cubicBezTo>
                <a:cubicBezTo>
                  <a:pt x="4483035" y="3932394"/>
                  <a:pt x="4456748" y="3977925"/>
                  <a:pt x="4464557" y="4030503"/>
                </a:cubicBezTo>
                <a:cubicBezTo>
                  <a:pt x="4469319" y="4062318"/>
                  <a:pt x="4480369" y="4092989"/>
                  <a:pt x="4487039" y="4124614"/>
                </a:cubicBezTo>
                <a:cubicBezTo>
                  <a:pt x="4489324" y="4135854"/>
                  <a:pt x="4488943" y="4148427"/>
                  <a:pt x="4486656" y="4159667"/>
                </a:cubicBezTo>
                <a:cubicBezTo>
                  <a:pt x="4476177" y="4213961"/>
                  <a:pt x="4474653" y="4267493"/>
                  <a:pt x="4491801" y="4320837"/>
                </a:cubicBezTo>
                <a:cubicBezTo>
                  <a:pt x="4494659" y="4329979"/>
                  <a:pt x="4497325" y="4339695"/>
                  <a:pt x="4497325" y="4349222"/>
                </a:cubicBezTo>
                <a:cubicBezTo>
                  <a:pt x="4497325" y="4401419"/>
                  <a:pt x="4493324" y="4452665"/>
                  <a:pt x="4474653" y="4502579"/>
                </a:cubicBezTo>
                <a:cubicBezTo>
                  <a:pt x="4468368" y="4519343"/>
                  <a:pt x="4472368" y="4539728"/>
                  <a:pt x="4470844" y="4558207"/>
                </a:cubicBezTo>
                <a:cubicBezTo>
                  <a:pt x="4469511" y="4575351"/>
                  <a:pt x="4468940" y="4592878"/>
                  <a:pt x="4464557" y="4609452"/>
                </a:cubicBezTo>
                <a:cubicBezTo>
                  <a:pt x="4458082" y="4633647"/>
                  <a:pt x="4457320" y="4656126"/>
                  <a:pt x="4463033" y="4681083"/>
                </a:cubicBezTo>
                <a:cubicBezTo>
                  <a:pt x="4468368" y="4704895"/>
                  <a:pt x="4465702" y="4730614"/>
                  <a:pt x="4465891" y="4755381"/>
                </a:cubicBezTo>
                <a:cubicBezTo>
                  <a:pt x="4466082" y="4783004"/>
                  <a:pt x="4466272" y="4810627"/>
                  <a:pt x="4465319" y="4838250"/>
                </a:cubicBezTo>
                <a:cubicBezTo>
                  <a:pt x="4464940" y="4849300"/>
                  <a:pt x="4457320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4" y="4990465"/>
                  <a:pt x="4458082" y="5006086"/>
                </a:cubicBezTo>
                <a:cubicBezTo>
                  <a:pt x="4456748" y="5031614"/>
                  <a:pt x="4457320" y="5057141"/>
                  <a:pt x="4456937" y="5082670"/>
                </a:cubicBezTo>
                <a:cubicBezTo>
                  <a:pt x="4456748" y="5091052"/>
                  <a:pt x="4455986" y="5099245"/>
                  <a:pt x="4455603" y="5107627"/>
                </a:cubicBezTo>
                <a:cubicBezTo>
                  <a:pt x="4455223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4" y="5206308"/>
                </a:cubicBezTo>
                <a:cubicBezTo>
                  <a:pt x="4473130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90" y="5393005"/>
                </a:cubicBezTo>
                <a:cubicBezTo>
                  <a:pt x="4484752" y="5401579"/>
                  <a:pt x="4479988" y="5410531"/>
                  <a:pt x="4479607" y="5419295"/>
                </a:cubicBezTo>
                <a:cubicBezTo>
                  <a:pt x="4478656" y="5446728"/>
                  <a:pt x="4478464" y="5474161"/>
                  <a:pt x="4477894" y="5501594"/>
                </a:cubicBezTo>
                <a:cubicBezTo>
                  <a:pt x="4477702" y="5517215"/>
                  <a:pt x="4478273" y="5533027"/>
                  <a:pt x="4476560" y="5548460"/>
                </a:cubicBezTo>
                <a:cubicBezTo>
                  <a:pt x="4474273" y="5568842"/>
                  <a:pt x="4470844" y="5587321"/>
                  <a:pt x="4485703" y="5606372"/>
                </a:cubicBezTo>
                <a:cubicBezTo>
                  <a:pt x="4508755" y="5635711"/>
                  <a:pt x="4499801" y="5673050"/>
                  <a:pt x="4505134" y="5706959"/>
                </a:cubicBezTo>
                <a:cubicBezTo>
                  <a:pt x="4506468" y="5715723"/>
                  <a:pt x="4506659" y="5724678"/>
                  <a:pt x="4508183" y="5733440"/>
                </a:cubicBezTo>
                <a:cubicBezTo>
                  <a:pt x="4511041" y="5749634"/>
                  <a:pt x="4514279" y="5765635"/>
                  <a:pt x="4517519" y="5781830"/>
                </a:cubicBezTo>
                <a:cubicBezTo>
                  <a:pt x="4518089" y="5784686"/>
                  <a:pt x="4518281" y="5787924"/>
                  <a:pt x="4519234" y="5790592"/>
                </a:cubicBezTo>
                <a:cubicBezTo>
                  <a:pt x="4527233" y="5815169"/>
                  <a:pt x="4536378" y="5839361"/>
                  <a:pt x="4542855" y="5864318"/>
                </a:cubicBezTo>
                <a:cubicBezTo>
                  <a:pt x="4546095" y="5876511"/>
                  <a:pt x="4546476" y="5890037"/>
                  <a:pt x="4544759" y="5902610"/>
                </a:cubicBezTo>
                <a:cubicBezTo>
                  <a:pt x="4539808" y="5939377"/>
                  <a:pt x="4537712" y="5975764"/>
                  <a:pt x="4544951" y="6012723"/>
                </a:cubicBezTo>
                <a:cubicBezTo>
                  <a:pt x="4547808" y="6027392"/>
                  <a:pt x="4543045" y="6043776"/>
                  <a:pt x="4541332" y="6059397"/>
                </a:cubicBezTo>
                <a:cubicBezTo>
                  <a:pt x="4536759" y="6096736"/>
                  <a:pt x="4531805" y="6134075"/>
                  <a:pt x="4527426" y="6171605"/>
                </a:cubicBezTo>
                <a:cubicBezTo>
                  <a:pt x="4524758" y="6195037"/>
                  <a:pt x="4523234" y="6218660"/>
                  <a:pt x="4520568" y="6242093"/>
                </a:cubicBezTo>
                <a:cubicBezTo>
                  <a:pt x="4517327" y="6269144"/>
                  <a:pt x="4512375" y="6296005"/>
                  <a:pt x="4509706" y="6323058"/>
                </a:cubicBezTo>
                <a:cubicBezTo>
                  <a:pt x="4506659" y="6353919"/>
                  <a:pt x="4506089" y="6384972"/>
                  <a:pt x="4502848" y="6415833"/>
                </a:cubicBezTo>
                <a:cubicBezTo>
                  <a:pt x="4496563" y="6472225"/>
                  <a:pt x="4489132" y="6528424"/>
                  <a:pt x="4482084" y="6584812"/>
                </a:cubicBezTo>
                <a:cubicBezTo>
                  <a:pt x="4475226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7" y="6815516"/>
                </a:cubicBezTo>
                <a:lnTo>
                  <a:pt x="4431806" y="6858001"/>
                </a:lnTo>
                <a:lnTo>
                  <a:pt x="4259554" y="6858001"/>
                </a:lnTo>
                <a:lnTo>
                  <a:pt x="4259554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solidFill>
            <a:schemeClr val="tx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E553F-EAA3-9C8A-A3F2-30C517DF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35" y="1143000"/>
            <a:ext cx="3285045" cy="457200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Class of 2022 Bright Futures </a:t>
            </a: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03C1F1-33AC-4C16-AD56-DD6382C3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08320" y="-1"/>
            <a:ext cx="548640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5" name="Freeform: Shape 12">
              <a:extLst>
                <a:ext uri="{FF2B5EF4-FFF2-40B4-BE49-F238E27FC236}">
                  <a16:creationId xmlns:a16="http://schemas.microsoft.com/office/drawing/2014/main" id="{D66E751B-0173-4DAE-BDFD-D5855E48F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24F58DB-B3B0-4265-8312-823370262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54C9-D345-F9B9-CB80-02094773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9369" y="1143000"/>
            <a:ext cx="5876395" cy="4572000"/>
          </a:xfrm>
        </p:spPr>
        <p:txBody>
          <a:bodyPr anchor="ctr">
            <a:normAutofit/>
          </a:bodyPr>
          <a:lstStyle/>
          <a:p>
            <a:r>
              <a:rPr lang="en-US" dirty="0"/>
              <a:t>Currently 1300 total (20%)</a:t>
            </a:r>
          </a:p>
          <a:p>
            <a:pPr lvl="1"/>
            <a:r>
              <a:rPr lang="en-US" dirty="0"/>
              <a:t>FAS- 600</a:t>
            </a:r>
          </a:p>
          <a:p>
            <a:pPr lvl="1"/>
            <a:r>
              <a:rPr lang="en-US" dirty="0"/>
              <a:t>FMS- 537</a:t>
            </a:r>
          </a:p>
          <a:p>
            <a:pPr lvl="1"/>
            <a:r>
              <a:rPr lang="en-US" dirty="0"/>
              <a:t>GSC- 29</a:t>
            </a:r>
          </a:p>
          <a:p>
            <a:pPr lvl="1"/>
            <a:r>
              <a:rPr lang="en-US" dirty="0"/>
              <a:t>GSV- 134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These numbers will continue to go up as students continue to turn in paperwork/get matched to test scores and IB &amp; AICE diploma information gets reported</a:t>
            </a:r>
          </a:p>
        </p:txBody>
      </p:sp>
    </p:spTree>
    <p:extLst>
      <p:ext uri="{BB962C8B-B14F-4D97-AF65-F5344CB8AC3E}">
        <p14:creationId xmlns:p14="http://schemas.microsoft.com/office/powerpoint/2010/main" val="3861359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46A87-50B0-5214-23F1-2DA4FBA5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1" y="1163594"/>
            <a:ext cx="6095999" cy="1624055"/>
          </a:xfrm>
        </p:spPr>
        <p:txBody>
          <a:bodyPr anchor="b">
            <a:normAutofit/>
          </a:bodyPr>
          <a:lstStyle/>
          <a:p>
            <a:r>
              <a:rPr lang="en-US" dirty="0"/>
              <a:t>Class of 2022 Bright Futures Data</a:t>
            </a:r>
          </a:p>
        </p:txBody>
      </p:sp>
      <p:pic>
        <p:nvPicPr>
          <p:cNvPr id="5" name="Picture 4" descr="A hand holding a pen and shading circles on a sheet">
            <a:extLst>
              <a:ext uri="{FF2B5EF4-FFF2-40B4-BE49-F238E27FC236}">
                <a16:creationId xmlns:a16="http://schemas.microsoft.com/office/drawing/2014/main" id="{1DB41710-889E-584E-25E5-C197F1C49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19" r="18348" b="-2"/>
          <a:stretch/>
        </p:blipFill>
        <p:spPr>
          <a:xfrm>
            <a:off x="20" y="10"/>
            <a:ext cx="457198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0FA7-523C-7A9E-6480-AD4AD6F3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3047999"/>
            <a:ext cx="6095999" cy="3048001"/>
          </a:xfrm>
        </p:spPr>
        <p:txBody>
          <a:bodyPr>
            <a:normAutofit/>
          </a:bodyPr>
          <a:lstStyle/>
          <a:p>
            <a:r>
              <a:rPr lang="en-US" dirty="0"/>
              <a:t>I will be reporting out our numbers to district leadership once the IB and AICE diplomas are reported</a:t>
            </a:r>
          </a:p>
          <a:p>
            <a:pPr lvl="1"/>
            <a:r>
              <a:rPr lang="en-US" dirty="0"/>
              <a:t>I will share with the high schools their numbers including demographic information</a:t>
            </a:r>
          </a:p>
        </p:txBody>
      </p:sp>
    </p:spTree>
    <p:extLst>
      <p:ext uri="{BB962C8B-B14F-4D97-AF65-F5344CB8AC3E}">
        <p14:creationId xmlns:p14="http://schemas.microsoft.com/office/powerpoint/2010/main" val="124077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F4A951-094E-858C-92A9-370C0E9FB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7613" b="1465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BA042C-48D5-98B3-5518-8630BF028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514475"/>
            <a:ext cx="8381999" cy="1995487"/>
          </a:xfrm>
        </p:spPr>
        <p:txBody>
          <a:bodyPr>
            <a:normAutofit/>
          </a:bodyPr>
          <a:lstStyle/>
          <a:p>
            <a:pPr algn="l"/>
            <a:r>
              <a:rPr lang="en-US" sz="6200"/>
              <a:t>Bright Futures &amp; Financial Aid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557077-23D6-66C5-CA13-98B4E28DE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33847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FALL DWT</a:t>
            </a:r>
            <a:endParaRPr lang="en-US"/>
          </a:p>
          <a:p>
            <a:pPr algn="l"/>
            <a:r>
              <a:rPr lang="en-US" dirty="0"/>
              <a:t>August 4,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DB02BD-FF61-4042-BC21-4EFF543EC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E6FA5-C13D-BF5E-54F0-B75B3F4B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1"/>
            <a:ext cx="3047999" cy="3810000"/>
          </a:xfrm>
        </p:spPr>
        <p:txBody>
          <a:bodyPr anchor="b">
            <a:normAutofit/>
          </a:bodyPr>
          <a:lstStyle/>
          <a:p>
            <a:r>
              <a:rPr lang="en-US" dirty="0"/>
              <a:t>Bright Futures Community Service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11A85E-38EA-465A-84F9-6230CF74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6290A3-7E80-441D-AA1E-5263326B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7A098C-38DF-7722-1DC3-0B2B282B0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53171"/>
              </p:ext>
            </p:extLst>
          </p:nvPr>
        </p:nvGraphicFramePr>
        <p:xfrm>
          <a:off x="5334000" y="427512"/>
          <a:ext cx="6096000" cy="5668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771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A5EAB1-3DAE-D75D-6C3D-D5C342A4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24" y="841377"/>
            <a:ext cx="4745505" cy="1666499"/>
          </a:xfrm>
        </p:spPr>
        <p:txBody>
          <a:bodyPr anchor="b">
            <a:normAutofit/>
          </a:bodyPr>
          <a:lstStyle/>
          <a:p>
            <a:r>
              <a:rPr lang="en-US" sz="4100"/>
              <a:t>Bright Futures Community Service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ECF114-1FC4-A429-7811-307610D2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2" y="2796988"/>
            <a:ext cx="4745505" cy="3280777"/>
          </a:xfrm>
        </p:spPr>
        <p:txBody>
          <a:bodyPr>
            <a:normAutofit/>
          </a:bodyPr>
          <a:lstStyle/>
          <a:p>
            <a:r>
              <a:rPr lang="en-US"/>
              <a:t>Service work will no longer require students address a social issue</a:t>
            </a:r>
          </a:p>
          <a:p>
            <a:r>
              <a:rPr lang="en-US"/>
              <a:t>The removal of this requirement should streamline the approval process</a:t>
            </a:r>
          </a:p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15AA18-4B71-46A7-A76C-9CF96DE14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2">
              <a:extLst>
                <a:ext uri="{FF2B5EF4-FFF2-40B4-BE49-F238E27FC236}">
                  <a16:creationId xmlns:a16="http://schemas.microsoft.com/office/drawing/2014/main" id="{34DE4BFB-2B70-4E62-89FD-1D466CCFE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464E5BEB-6761-4106-B1D6-D9A6908B4F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1FAE02-7EEB-4450-9123-148CC979D3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62FB0BB-9179-4751-A08F-1DBBC8B87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3819F96-CF55-40C3-A784-AC461852C4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578D5C7-AD30-4D50-98FC-F0E0C28CDD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3FE446B5-A9A2-74DE-E4C4-3EDB7CFA3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94814" y="1350833"/>
            <a:ext cx="3063347" cy="306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DB02BD-FF61-4042-BC21-4EFF543EC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AF067-7C67-9019-957B-70BB57F12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1"/>
            <a:ext cx="3047999" cy="3810000"/>
          </a:xfrm>
        </p:spPr>
        <p:txBody>
          <a:bodyPr anchor="b">
            <a:normAutofit/>
          </a:bodyPr>
          <a:lstStyle/>
          <a:p>
            <a:r>
              <a:rPr lang="en-US" dirty="0"/>
              <a:t>2022 Graduates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11A85E-38EA-465A-84F9-6230CF74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6290A3-7E80-441D-AA1E-5263326B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C51987-D5B0-1A0E-1E32-F03EBD5F6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306012"/>
              </p:ext>
            </p:extLst>
          </p:nvPr>
        </p:nvGraphicFramePr>
        <p:xfrm>
          <a:off x="5334000" y="766719"/>
          <a:ext cx="6096000" cy="532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018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DB02BD-FF61-4042-BC21-4EFF543EC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835DD-C5D0-9E47-4FE0-214AA5AC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1"/>
            <a:ext cx="3047999" cy="3810000"/>
          </a:xfrm>
        </p:spPr>
        <p:txBody>
          <a:bodyPr anchor="b">
            <a:normAutofit/>
          </a:bodyPr>
          <a:lstStyle/>
          <a:p>
            <a:r>
              <a:rPr lang="en-US" dirty="0"/>
              <a:t>Financial Aid Seminars &amp; FAFSA Completion Events	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11A85E-38EA-465A-84F9-6230CF74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6290A3-7E80-441D-AA1E-5263326B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CEF7AF-130A-B64F-F0DF-88409B4A8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325246"/>
              </p:ext>
            </p:extLst>
          </p:nvPr>
        </p:nvGraphicFramePr>
        <p:xfrm>
          <a:off x="5334000" y="766719"/>
          <a:ext cx="6096000" cy="532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527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8C14-DA17-779B-FA6C-B72EA0BF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Bright Futures Access	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768D3BF3-2D37-E871-168A-D639BC8B4A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3047999"/>
          <a:ext cx="10668000" cy="304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2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60DAF-B563-03C0-A48E-8762A624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r>
              <a:rPr lang="en-US" sz="3400" dirty="0"/>
              <a:t>2022-23 School Year- Increasing our Bright Futures Eligibility and FAFSA Completion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0BBF3-D941-8041-4669-7477B1B33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anchor="t">
            <a:normAutofit/>
          </a:bodyPr>
          <a:lstStyle/>
          <a:p>
            <a:r>
              <a:rPr lang="en-US" sz="1800" dirty="0"/>
              <a:t>Increasing our number of students eligible for Bright Futures and our FAFSA completion continues to be a priority for the district and part of our District Strategic Plan </a:t>
            </a:r>
          </a:p>
          <a:p>
            <a:pPr lvl="1"/>
            <a:r>
              <a:rPr lang="en-US" sz="1800" dirty="0"/>
              <a:t>We will be looking specifically at increasing these numbers for our low-income students and minority students</a:t>
            </a:r>
          </a:p>
          <a:p>
            <a:pPr lvl="1"/>
            <a:r>
              <a:rPr lang="en-US" sz="1800" dirty="0"/>
              <a:t>We will have data available to target these students </a:t>
            </a:r>
          </a:p>
          <a:p>
            <a:pPr lvl="1"/>
            <a:r>
              <a:rPr lang="en-US" sz="1800" dirty="0"/>
              <a:t>I will share with you the targets set up in the DSP when I know them</a:t>
            </a:r>
            <a:endParaRPr lang="en-US" sz="13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15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F9CB-DB37-4125-689E-FBB8E372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By the numbers…reviewing Bright Futures data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41EC1AB-B45D-8EF5-BAB2-2B45D6E90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67879"/>
              </p:ext>
            </p:extLst>
          </p:nvPr>
        </p:nvGraphicFramePr>
        <p:xfrm>
          <a:off x="762000" y="3047999"/>
          <a:ext cx="10668000" cy="304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68323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RegularSeedLeftStep">
      <a:dk1>
        <a:srgbClr val="000000"/>
      </a:dk1>
      <a:lt1>
        <a:srgbClr val="FFFFFF"/>
      </a:lt1>
      <a:dk2>
        <a:srgbClr val="351E1F"/>
      </a:dk2>
      <a:lt2>
        <a:srgbClr val="E8E2E4"/>
      </a:lt2>
      <a:accent1>
        <a:srgbClr val="46B195"/>
      </a:accent1>
      <a:accent2>
        <a:srgbClr val="3BB161"/>
      </a:accent2>
      <a:accent3>
        <a:srgbClr val="52B647"/>
      </a:accent3>
      <a:accent4>
        <a:srgbClr val="78B13B"/>
      </a:accent4>
      <a:accent5>
        <a:srgbClr val="9FA641"/>
      </a:accent5>
      <a:accent6>
        <a:srgbClr val="B1883B"/>
      </a:accent6>
      <a:hlink>
        <a:srgbClr val="BF3F61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webextensions/webextension1.xml><?xml version="1.0" encoding="utf-8"?>
<we:webextension xmlns:we="http://schemas.microsoft.com/office/webextensions/webextension/2010/11" id="{770C30B6-5A6B-46BB-9732-360747C886F2}">
  <we:reference id="wa200001661" version="2.1.0.2" store="en-US" storeType="OMEX"/>
  <we:alternateReferences>
    <we:reference id="WA200001661" version="2.1.0.2" store="WA200001661" storeType="OMEX"/>
  </we:alternateReferences>
  <we:properties>
    <we:property name="time" value="1800"/>
    <we:property name="type" value="&quot;Finishing in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646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 Pro</vt:lpstr>
      <vt:lpstr>Verdana Pro Cond SemiBold</vt:lpstr>
      <vt:lpstr>TornVTI</vt:lpstr>
      <vt:lpstr>PowerPoint Presentation</vt:lpstr>
      <vt:lpstr>Bright Futures &amp; Financial Aid Updates</vt:lpstr>
      <vt:lpstr>Bright Futures Community Service</vt:lpstr>
      <vt:lpstr>Bright Futures Community Service</vt:lpstr>
      <vt:lpstr>2022 Graduates</vt:lpstr>
      <vt:lpstr>Financial Aid Seminars &amp; FAFSA Completion Events </vt:lpstr>
      <vt:lpstr>Bright Futures Access </vt:lpstr>
      <vt:lpstr>2022-23 School Year- Increasing our Bright Futures Eligibility and FAFSA Completion </vt:lpstr>
      <vt:lpstr>By the numbers…reviewing Bright Futures data</vt:lpstr>
      <vt:lpstr>Class of 2021 Graduates</vt:lpstr>
      <vt:lpstr>Class of 2021 Bright Futures Eligible by Race/Ethnicity </vt:lpstr>
      <vt:lpstr>Class of 2021 Bright Futures Eligible by Gender</vt:lpstr>
      <vt:lpstr>Class of 2021 Bright Futures Eligible by Socio-Economic Status</vt:lpstr>
      <vt:lpstr>Class of 2022 Bright Futures </vt:lpstr>
      <vt:lpstr>Class of 2022 Bright Futures Data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Futures &amp; Financial Aid Updates</dc:title>
  <dc:creator>Pair Brooke</dc:creator>
  <cp:lastModifiedBy>Pair Brooke</cp:lastModifiedBy>
  <cp:revision>1</cp:revision>
  <dcterms:created xsi:type="dcterms:W3CDTF">2022-08-01T17:34:09Z</dcterms:created>
  <dcterms:modified xsi:type="dcterms:W3CDTF">2022-08-03T17:55:27Z</dcterms:modified>
</cp:coreProperties>
</file>